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741" r:id="rId4"/>
    <p:sldMasterId id="2147483742" r:id="rId5"/>
    <p:sldMasterId id="214748374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6858000" cx="12188825"/>
  <p:notesSz cx="7010400" cy="92964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 name="Shape 1"/>
        <p:cNvGrpSpPr/>
        <p:nvPr/>
      </p:nvGrpSpPr>
      <p:grpSpPr>
        <a:xfrm>
          <a:off x="0" y="0"/>
          <a:ext cx="0" cy="0"/>
          <a:chOff x="0" y="0"/>
          <a:chExt cx="0" cy="0"/>
        </a:xfrm>
      </p:grpSpPr>
      <p:sp>
        <p:nvSpPr>
          <p:cNvPr id="2" name="Shape 2"/>
          <p:cNvSpPr txBox="1"/>
          <p:nvPr>
            <p:ph idx="2" type="hdr"/>
          </p:nvPr>
        </p:nvSpPr>
        <p:spPr>
          <a:xfrm>
            <a:off x="0" y="0"/>
            <a:ext cx="5049794" cy="464819"/>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3" name="Shape 3"/>
          <p:cNvSpPr txBox="1"/>
          <p:nvPr>
            <p:ph idx="10" type="dt"/>
          </p:nvPr>
        </p:nvSpPr>
        <p:spPr>
          <a:xfrm>
            <a:off x="5766485" y="0"/>
            <a:ext cx="1243915" cy="464819"/>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4" name="Shape 4"/>
          <p:cNvSpPr/>
          <p:nvPr>
            <p:ph idx="3"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5" name="Shape 5"/>
          <p:cNvSpPr txBox="1"/>
          <p:nvPr>
            <p:ph idx="1" type="body"/>
          </p:nvPr>
        </p:nvSpPr>
        <p:spPr>
          <a:xfrm>
            <a:off x="407987" y="4415789"/>
            <a:ext cx="6194425" cy="4183379"/>
          </a:xfrm>
          <a:prstGeom prst="rect">
            <a:avLst/>
          </a:prstGeom>
          <a:noFill/>
          <a:ln>
            <a:noFill/>
          </a:ln>
        </p:spPr>
        <p:txBody>
          <a:bodyPr anchorCtr="0" anchor="t" bIns="91425" lIns="91425" rIns="91425" tIns="91425"/>
          <a:lstStyle>
            <a:lvl1pPr indent="0" marL="0" marR="0" rtl="0" algn="l">
              <a:spcBef>
                <a:spcPts val="0"/>
              </a:spcBef>
              <a:buClr>
                <a:schemeClr val="dk1"/>
              </a:buClr>
              <a:buFont typeface="Arial"/>
              <a:buNone/>
              <a:defRPr/>
            </a:lvl1pPr>
            <a:lvl2pPr indent="0" marL="457200" marR="0" rtl="0" algn="l">
              <a:spcBef>
                <a:spcPts val="0"/>
              </a:spcBef>
              <a:buClr>
                <a:schemeClr val="dk1"/>
              </a:buClr>
              <a:buFont typeface="Arial"/>
              <a:buNone/>
              <a:defRPr/>
            </a:lvl2pPr>
            <a:lvl3pPr indent="0" marL="914400" marR="0" rtl="0" algn="l">
              <a:spcBef>
                <a:spcPts val="0"/>
              </a:spcBef>
              <a:buClr>
                <a:schemeClr val="dk1"/>
              </a:buClr>
              <a:buFont typeface="Arial"/>
              <a:buNone/>
              <a:defRPr/>
            </a:lvl3pPr>
            <a:lvl4pPr indent="0" marL="1371600" marR="0" rtl="0" algn="l">
              <a:spcBef>
                <a:spcPts val="0"/>
              </a:spcBef>
              <a:buClr>
                <a:schemeClr val="dk1"/>
              </a:buClr>
              <a:buFont typeface="Arial"/>
              <a:buNone/>
              <a:defRPr/>
            </a:lvl4pPr>
            <a:lvl5pPr indent="0" marL="1828800" marR="0" rtl="0" algn="l">
              <a:spcBef>
                <a:spcPts val="0"/>
              </a:spcBef>
              <a:buClr>
                <a:schemeClr val="dk1"/>
              </a:buClr>
              <a:buFont typeface="Arial"/>
              <a:buNone/>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6" name="Shape 6"/>
          <p:cNvSpPr/>
          <p:nvPr/>
        </p:nvSpPr>
        <p:spPr>
          <a:xfrm flipH="1" rot="10800000">
            <a:off x="0" y="9225415"/>
            <a:ext cx="7010400" cy="70984"/>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7" name="Shape 7"/>
          <p:cNvSpPr txBox="1"/>
          <p:nvPr>
            <p:ph idx="11" type="ftr"/>
          </p:nvPr>
        </p:nvSpPr>
        <p:spPr>
          <a:xfrm>
            <a:off x="0" y="8996336"/>
            <a:ext cx="3038475" cy="215443"/>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grpSp>
        <p:nvGrpSpPr>
          <p:cNvPr id="8" name="Shape 8"/>
          <p:cNvGrpSpPr/>
          <p:nvPr/>
        </p:nvGrpSpPr>
        <p:grpSpPr>
          <a:xfrm>
            <a:off x="6393468" y="8874285"/>
            <a:ext cx="417886" cy="292590"/>
            <a:chOff x="267" y="-340"/>
            <a:chExt cx="7143" cy="5002"/>
          </a:xfrm>
        </p:grpSpPr>
        <p:sp>
          <p:nvSpPr>
            <p:cNvPr id="9" name="Shape 9"/>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0" name="Shape 10"/>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 name="Shape 11"/>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 name="Shape 12"/>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 name="Shape 13"/>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 name="Shape 14"/>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 name="Shape 15"/>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6" name="Shape 16"/>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 name="Shape 17"/>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8" name="Shape 18"/>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9" name="Shape 19"/>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cxnSp>
        <p:nvCxnSpPr>
          <p:cNvPr id="20" name="Shape 20"/>
          <p:cNvCxnSpPr/>
          <p:nvPr/>
        </p:nvCxnSpPr>
        <p:spPr>
          <a:xfrm>
            <a:off x="5832389" y="0"/>
            <a:ext cx="0" cy="469556"/>
          </a:xfrm>
          <a:prstGeom prst="straightConnector1">
            <a:avLst/>
          </a:prstGeom>
          <a:noFill/>
          <a:ln cap="flat" cmpd="sng" w="9525">
            <a:solidFill>
              <a:schemeClr val="accent2"/>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ssociation_rule_learning#cite_note-piatetsky-1" TargetMode="External"/><Relationship Id="rId3" Type="http://schemas.openxmlformats.org/officeDocument/2006/relationships/hyperlink" Target="https://en.wikipedia.org/wiki/Association_rule_learning#cite_note-mining-2" TargetMode="External"/><Relationship Id="rId4" Type="http://schemas.openxmlformats.org/officeDocument/2006/relationships/hyperlink" Target="https://en.wikipedia.org/wiki/Point-of-sal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4" name="Shape 414"/>
        <p:cNvGrpSpPr/>
        <p:nvPr/>
      </p:nvGrpSpPr>
      <p:grpSpPr>
        <a:xfrm>
          <a:off x="0" y="0"/>
          <a:ext cx="0" cy="0"/>
          <a:chOff x="0" y="0"/>
          <a:chExt cx="0" cy="0"/>
        </a:xfrm>
      </p:grpSpPr>
      <p:sp>
        <p:nvSpPr>
          <p:cNvPr id="415" name="Shape 415"/>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416" name="Shape 416"/>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6" name="Shape 1616"/>
        <p:cNvGrpSpPr/>
        <p:nvPr/>
      </p:nvGrpSpPr>
      <p:grpSpPr>
        <a:xfrm>
          <a:off x="0" y="0"/>
          <a:ext cx="0" cy="0"/>
          <a:chOff x="0" y="0"/>
          <a:chExt cx="0" cy="0"/>
        </a:xfrm>
      </p:grpSpPr>
      <p:sp>
        <p:nvSpPr>
          <p:cNvPr id="1617" name="Shape 1617"/>
          <p:cNvSpPr txBox="1"/>
          <p:nvPr>
            <p:ph idx="1" type="body"/>
          </p:nvPr>
        </p:nvSpPr>
        <p:spPr>
          <a:xfrm>
            <a:off x="407987" y="4415789"/>
            <a:ext cx="6194400" cy="41835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p:txBody>
      </p:sp>
      <p:sp>
        <p:nvSpPr>
          <p:cNvPr id="1618" name="Shape 1618"/>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3" name="Shape 1683"/>
        <p:cNvGrpSpPr/>
        <p:nvPr/>
      </p:nvGrpSpPr>
      <p:grpSpPr>
        <a:xfrm>
          <a:off x="0" y="0"/>
          <a:ext cx="0" cy="0"/>
          <a:chOff x="0" y="0"/>
          <a:chExt cx="0" cy="0"/>
        </a:xfrm>
      </p:grpSpPr>
      <p:sp>
        <p:nvSpPr>
          <p:cNvPr id="1684" name="Shape 1684"/>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1685" name="Shape 1685"/>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SzPct val="25000"/>
              <a:buFont typeface="Arial"/>
              <a:buNone/>
            </a:pPr>
            <a:r>
              <a:rPr b="0" baseline="0" i="0" lang="en-US" sz="1000" u="none" cap="none" strike="noStrike">
                <a:solidFill>
                  <a:schemeClr val="dk1"/>
                </a:solidFill>
                <a:latin typeface="Arial"/>
                <a:ea typeface="Arial"/>
                <a:cs typeface="Arial"/>
                <a:sym typeface="Arial"/>
              </a:rPr>
              <a:t>With all of this in the Analytics Cloud – the Analytics Cloud is the fastest path to insight. Whereas legacy BI is slow, on-premise and disconnected from the business user, Analytics Cloud gets data and insight into the hands of your business. </a:t>
            </a:r>
          </a:p>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1" baseline="0" i="0" lang="en-US" sz="1000" u="none" cap="none" strike="noStrike">
                <a:solidFill>
                  <a:schemeClr val="dk1"/>
                </a:solidFill>
                <a:latin typeface="Arial"/>
                <a:ea typeface="Arial"/>
                <a:cs typeface="Arial"/>
                <a:sym typeface="Arial"/>
              </a:rPr>
              <a:t>Legacy BI – Steps to Insight: Time consuming, massive commitment to do a single project</a:t>
            </a:r>
          </a:p>
          <a:p>
            <a:pPr indent="0" lvl="0" marL="0" marR="0" rtl="0" algn="l">
              <a:spcBef>
                <a:spcPts val="0"/>
              </a:spcBef>
              <a:buClr>
                <a:schemeClr val="dk1"/>
              </a:buClr>
              <a:buSzPct val="25000"/>
              <a:buFont typeface="Arial"/>
              <a:buNone/>
            </a:pPr>
            <a:r>
              <a:rPr b="0" baseline="0" i="0" lang="en-US" sz="1000" u="none" cap="none" strike="noStrike">
                <a:solidFill>
                  <a:schemeClr val="dk1"/>
                </a:solidFill>
                <a:latin typeface="Arial"/>
                <a:ea typeface="Arial"/>
                <a:cs typeface="Arial"/>
                <a:sym typeface="Arial"/>
              </a:rPr>
              <a:t>1) Bring data into a data warehouse</a:t>
            </a:r>
          </a:p>
          <a:p>
            <a:pPr indent="0" lvl="0" marL="0" marR="0" rtl="0" algn="l">
              <a:spcBef>
                <a:spcPts val="0"/>
              </a:spcBef>
              <a:buClr>
                <a:schemeClr val="dk1"/>
              </a:buClr>
              <a:buSzPct val="25000"/>
              <a:buFont typeface="Arial"/>
              <a:buNone/>
            </a:pPr>
            <a:r>
              <a:rPr b="0" baseline="0" i="0" lang="en-US" sz="1000" u="none" cap="none" strike="noStrike">
                <a:solidFill>
                  <a:schemeClr val="dk1"/>
                </a:solidFill>
                <a:latin typeface="Arial"/>
                <a:ea typeface="Arial"/>
                <a:cs typeface="Arial"/>
                <a:sym typeface="Arial"/>
              </a:rPr>
              <a:t>2) Provision data marts and organize data into schemas</a:t>
            </a:r>
          </a:p>
          <a:p>
            <a:pPr indent="0" lvl="0" marL="0" marR="0" rtl="0" algn="l">
              <a:spcBef>
                <a:spcPts val="0"/>
              </a:spcBef>
              <a:buClr>
                <a:schemeClr val="dk1"/>
              </a:buClr>
              <a:buSzPct val="25000"/>
              <a:buFont typeface="Arial"/>
              <a:buNone/>
            </a:pPr>
            <a:r>
              <a:rPr b="0" baseline="0" i="0" lang="en-US" sz="1000" u="none" cap="none" strike="noStrike">
                <a:solidFill>
                  <a:schemeClr val="dk1"/>
                </a:solidFill>
                <a:latin typeface="Arial"/>
                <a:ea typeface="Arial"/>
                <a:cs typeface="Arial"/>
                <a:sym typeface="Arial"/>
              </a:rPr>
              <a:t>3) Layer on a BI platform do analysis</a:t>
            </a:r>
          </a:p>
          <a:p>
            <a:pPr indent="0" lvl="0" marL="0" marR="0" rtl="0" algn="l">
              <a:spcBef>
                <a:spcPts val="0"/>
              </a:spcBef>
              <a:buClr>
                <a:schemeClr val="dk1"/>
              </a:buClr>
              <a:buSzPct val="25000"/>
              <a:buFont typeface="Arial"/>
              <a:buNone/>
            </a:pPr>
            <a:r>
              <a:rPr b="0" baseline="0" i="0" lang="en-US" sz="1000" u="none" cap="none" strike="noStrike">
                <a:solidFill>
                  <a:schemeClr val="dk1"/>
                </a:solidFill>
                <a:latin typeface="Arial"/>
                <a:ea typeface="Arial"/>
                <a:cs typeface="Arial"/>
                <a:sym typeface="Arial"/>
              </a:rPr>
              <a:t>4) Layer on a Discovery tool for analysts to be able to visualize and explore analysis</a:t>
            </a:r>
          </a:p>
          <a:p>
            <a:pPr indent="0" lvl="0" marL="0" marR="0" rtl="0" algn="l">
              <a:spcBef>
                <a:spcPts val="0"/>
              </a:spcBef>
              <a:buClr>
                <a:schemeClr val="dk1"/>
              </a:buClr>
              <a:buSzPct val="25000"/>
              <a:buFont typeface="Arial"/>
              <a:buNone/>
            </a:pPr>
            <a:r>
              <a:rPr b="0" baseline="0" i="0" lang="en-US" sz="1000" u="none" cap="none" strike="noStrike">
                <a:solidFill>
                  <a:schemeClr val="dk1"/>
                </a:solidFill>
                <a:latin typeface="Arial"/>
                <a:ea typeface="Arial"/>
                <a:cs typeface="Arial"/>
                <a:sym typeface="Arial"/>
              </a:rPr>
              <a:t>5) Run reports</a:t>
            </a:r>
          </a:p>
          <a:p>
            <a:pPr indent="0" lvl="0" marL="0" marR="0" rtl="0" algn="l">
              <a:spcBef>
                <a:spcPts val="0"/>
              </a:spcBef>
              <a:buClr>
                <a:schemeClr val="dk1"/>
              </a:buClr>
              <a:buSzPct val="25000"/>
              <a:buFont typeface="Arial"/>
              <a:buNone/>
            </a:pPr>
            <a:r>
              <a:rPr b="0" baseline="0" i="0" lang="en-US" sz="1000" u="none" cap="none" strike="noStrike">
                <a:solidFill>
                  <a:schemeClr val="dk1"/>
                </a:solidFill>
                <a:latin typeface="Arial"/>
                <a:ea typeface="Arial"/>
                <a:cs typeface="Arial"/>
                <a:sym typeface="Arial"/>
              </a:rPr>
              <a:t>6) As needed, export to Excel and PowerPoint</a:t>
            </a:r>
          </a:p>
          <a:p>
            <a:pPr indent="0" lvl="0" marL="0" marR="0" rtl="0" algn="l">
              <a:spcBef>
                <a:spcPts val="0"/>
              </a:spcBef>
              <a:buClr>
                <a:schemeClr val="dk1"/>
              </a:buClr>
              <a:buSzPct val="25000"/>
              <a:buFont typeface="Arial"/>
              <a:buNone/>
            </a:pPr>
            <a:r>
              <a:rPr b="0" baseline="0" i="0" lang="en-US" sz="1000" u="none" cap="none" strike="noStrike">
                <a:solidFill>
                  <a:schemeClr val="dk1"/>
                </a:solidFill>
                <a:latin typeface="Arial"/>
                <a:ea typeface="Arial"/>
                <a:cs typeface="Arial"/>
                <a:sym typeface="Arial"/>
              </a:rPr>
              <a:t>7) Email to the business</a:t>
            </a:r>
          </a:p>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baseline="0" i="0" lang="en-US" sz="1000" u="none" cap="none" strike="noStrike">
                <a:solidFill>
                  <a:schemeClr val="dk1"/>
                </a:solidFill>
                <a:latin typeface="Arial"/>
                <a:ea typeface="Arial"/>
                <a:cs typeface="Arial"/>
                <a:sym typeface="Arial"/>
              </a:rPr>
              <a:t>If Business has a new question, business use must log a ticket to get an email from an analyst (often many hours to many days)</a:t>
            </a:r>
          </a:p>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1" baseline="0" i="0" lang="en-US" sz="1000" u="none" cap="none" strike="noStrike">
                <a:solidFill>
                  <a:schemeClr val="dk1"/>
                </a:solidFill>
                <a:latin typeface="Arial"/>
                <a:ea typeface="Arial"/>
                <a:cs typeface="Arial"/>
                <a:sym typeface="Arial"/>
              </a:rPr>
              <a:t>Analytics Cloud: Very fast time to value for each products, flexibility to make changes to align with your business</a:t>
            </a:r>
          </a:p>
          <a:p>
            <a:pPr indent="-228600" lvl="0" marL="228600" marR="0" rtl="0" algn="l">
              <a:spcBef>
                <a:spcPts val="0"/>
              </a:spcBef>
              <a:buClr>
                <a:schemeClr val="dk1"/>
              </a:buClr>
              <a:buSzPct val="100000"/>
              <a:buFont typeface="Arial"/>
              <a:buAutoNum type="arabicParenR"/>
            </a:pPr>
            <a:r>
              <a:rPr b="0" baseline="0" i="0" lang="en-US" sz="1000" u="none" cap="none" strike="noStrike">
                <a:solidFill>
                  <a:schemeClr val="dk1"/>
                </a:solidFill>
                <a:latin typeface="Arial"/>
                <a:ea typeface="Arial"/>
                <a:cs typeface="Arial"/>
                <a:sym typeface="Arial"/>
              </a:rPr>
              <a:t>Data pushed into the Analytics Cloud from the Enterprise Data Warehouse or directly from the source</a:t>
            </a:r>
          </a:p>
          <a:p>
            <a:pPr indent="-228600" lvl="0" marL="228600" marR="0" rtl="0" algn="l">
              <a:spcBef>
                <a:spcPts val="0"/>
              </a:spcBef>
              <a:buClr>
                <a:schemeClr val="dk1"/>
              </a:buClr>
              <a:buSzPct val="100000"/>
              <a:buFont typeface="Arial"/>
              <a:buAutoNum type="arabicParenR"/>
            </a:pPr>
            <a:r>
              <a:rPr b="0" baseline="0" i="0" lang="en-US" sz="1000" u="none" cap="none" strike="noStrike">
                <a:solidFill>
                  <a:schemeClr val="dk1"/>
                </a:solidFill>
                <a:latin typeface="Arial"/>
                <a:ea typeface="Arial"/>
                <a:cs typeface="Arial"/>
                <a:sym typeface="Arial"/>
              </a:rPr>
              <a:t>Data is ready to explore and navigate by the business user, from any device</a:t>
            </a:r>
          </a:p>
          <a:p>
            <a:pPr indent="-228600" lvl="0" marL="228600" marR="0" rtl="0" algn="l">
              <a:spcBef>
                <a:spcPts val="0"/>
              </a:spcBef>
              <a:buClr>
                <a:schemeClr val="dk1"/>
              </a:buClr>
              <a:buSzPct val="100000"/>
              <a:buFont typeface="Arial"/>
              <a:buAutoNum type="arabicParenR"/>
            </a:pPr>
            <a:r>
              <a:rPr b="0" baseline="0" i="0" lang="en-US" sz="1000" u="none" cap="none" strike="noStrike">
                <a:solidFill>
                  <a:schemeClr val="dk1"/>
                </a:solidFill>
                <a:latin typeface="Arial"/>
                <a:ea typeface="Arial"/>
                <a:cs typeface="Arial"/>
                <a:sym typeface="Arial"/>
              </a:rPr>
              <a:t>Simultaneously, analysts and business users can build dashboards and share across the wider organization </a:t>
            </a:r>
          </a:p>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6" name="Shape 1746"/>
        <p:cNvGrpSpPr/>
        <p:nvPr/>
      </p:nvGrpSpPr>
      <p:grpSpPr>
        <a:xfrm>
          <a:off x="0" y="0"/>
          <a:ext cx="0" cy="0"/>
          <a:chOff x="0" y="0"/>
          <a:chExt cx="0" cy="0"/>
        </a:xfrm>
      </p:grpSpPr>
      <p:sp>
        <p:nvSpPr>
          <p:cNvPr id="1747" name="Shape 1747"/>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1748" name="Shape 1748"/>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SzPct val="25000"/>
              <a:buFont typeface="Arial"/>
              <a:buNone/>
            </a:pPr>
            <a:r>
              <a:rPr b="0" baseline="0" i="0" lang="en-US" sz="1000" u="none" cap="none" strike="noStrike">
                <a:solidFill>
                  <a:schemeClr val="dk1"/>
                </a:solidFill>
                <a:latin typeface="Arial"/>
                <a:ea typeface="Arial"/>
                <a:cs typeface="Arial"/>
                <a:sym typeface="Arial"/>
              </a:rPr>
              <a:t>Analytics Cloud: Analytics for the rest of us</a:t>
            </a:r>
          </a:p>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a:p>
            <a:pPr indent="-228600" lvl="0" marL="228600" marR="0" rtl="0" algn="l">
              <a:spcBef>
                <a:spcPts val="0"/>
              </a:spcBef>
              <a:buClr>
                <a:schemeClr val="dk1"/>
              </a:buClr>
              <a:buSzPct val="100000"/>
              <a:buFont typeface="Arial"/>
              <a:buAutoNum type="arabicParenR"/>
            </a:pPr>
            <a:r>
              <a:rPr b="0" baseline="0" i="0" lang="en-US" sz="1000" u="none" cap="none" strike="noStrike">
                <a:solidFill>
                  <a:schemeClr val="dk1"/>
                </a:solidFill>
                <a:latin typeface="Arial"/>
                <a:ea typeface="Arial"/>
                <a:cs typeface="Arial"/>
                <a:sym typeface="Arial"/>
              </a:rPr>
              <a:t>Everyone can get answers faster than ever. No data science degree required, no more logging tickets to access your answers. </a:t>
            </a:r>
          </a:p>
          <a:p>
            <a:pPr indent="-228600" lvl="0" marL="228600" marR="0" rtl="0" algn="l">
              <a:spcBef>
                <a:spcPts val="0"/>
              </a:spcBef>
              <a:buClr>
                <a:schemeClr val="dk1"/>
              </a:buClr>
              <a:buSzPct val="100000"/>
              <a:buFont typeface="Arial"/>
              <a:buAutoNum type="arabicParenR"/>
            </a:pPr>
            <a:r>
              <a:rPr b="0" baseline="0" i="0" lang="en-US" sz="1000" u="none" cap="none" strike="noStrike">
                <a:solidFill>
                  <a:schemeClr val="dk1"/>
                </a:solidFill>
                <a:latin typeface="Arial"/>
                <a:ea typeface="Arial"/>
                <a:cs typeface="Arial"/>
                <a:sym typeface="Arial"/>
              </a:rPr>
              <a:t>Mobile: Distributed workforce can now get answers right from your phone, no more running back to your desktop. </a:t>
            </a:r>
          </a:p>
          <a:p>
            <a:pPr indent="-228600" lvl="0" marL="228600" marR="0" rtl="0" algn="l">
              <a:spcBef>
                <a:spcPts val="0"/>
              </a:spcBef>
              <a:buClr>
                <a:schemeClr val="dk1"/>
              </a:buClr>
              <a:buSzPct val="100000"/>
              <a:buFont typeface="Arial"/>
              <a:buAutoNum type="arabicParenR"/>
            </a:pPr>
            <a:r>
              <a:rPr b="0" baseline="0" i="0" lang="en-US" sz="1000" u="none" cap="none" strike="noStrike">
                <a:solidFill>
                  <a:schemeClr val="dk1"/>
                </a:solidFill>
                <a:latin typeface="Arial"/>
                <a:ea typeface="Arial"/>
                <a:cs typeface="Arial"/>
                <a:sym typeface="Arial"/>
              </a:rPr>
              <a:t>Platform for any data, and any app. Structured and unstructured data are seamlessly brought into the Wave platform. The wave platform is Schema-free and is not built with a relational database – making it easy to connect the right data, faster than ever. </a:t>
            </a:r>
          </a:p>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a:p>
            <a:pPr indent="-107950" lvl="0" marL="17145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2" name="Shape 1752"/>
        <p:cNvGrpSpPr/>
        <p:nvPr/>
      </p:nvGrpSpPr>
      <p:grpSpPr>
        <a:xfrm>
          <a:off x="0" y="0"/>
          <a:ext cx="0" cy="0"/>
          <a:chOff x="0" y="0"/>
          <a:chExt cx="0" cy="0"/>
        </a:xfrm>
      </p:grpSpPr>
      <p:sp>
        <p:nvSpPr>
          <p:cNvPr id="1753" name="Shape 1753"/>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rPr lang="en-US" sz="800"/>
              <a:t>http://www.slideshare.net/DerekKane/data-science-vi-association-rule</a:t>
            </a:r>
          </a:p>
        </p:txBody>
      </p:sp>
      <p:sp>
        <p:nvSpPr>
          <p:cNvPr id="1754" name="Shape 1754"/>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0" name="Shape 1770"/>
        <p:cNvGrpSpPr/>
        <p:nvPr/>
      </p:nvGrpSpPr>
      <p:grpSpPr>
        <a:xfrm>
          <a:off x="0" y="0"/>
          <a:ext cx="0" cy="0"/>
          <a:chOff x="0" y="0"/>
          <a:chExt cx="0" cy="0"/>
        </a:xfrm>
      </p:grpSpPr>
      <p:sp>
        <p:nvSpPr>
          <p:cNvPr id="1771" name="Shape 1771"/>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72" name="Shape 1772"/>
          <p:cNvSpPr txBox="1"/>
          <p:nvPr>
            <p:ph idx="1" type="body"/>
          </p:nvPr>
        </p:nvSpPr>
        <p:spPr>
          <a:xfrm>
            <a:off x="407987" y="4415789"/>
            <a:ext cx="6194400" cy="4183500"/>
          </a:xfrm>
          <a:prstGeom prst="rect">
            <a:avLst/>
          </a:prstGeom>
        </p:spPr>
        <p:txBody>
          <a:bodyPr anchorCtr="0" anchor="t" bIns="91425" lIns="91425" rIns="91425" tIns="91425">
            <a:noAutofit/>
          </a:bodyPr>
          <a:lstStyle/>
          <a:p>
            <a:pPr>
              <a:spcBef>
                <a:spcPts val="0"/>
              </a:spcBef>
              <a:buNone/>
            </a:pPr>
            <a:r>
              <a:t/>
            </a:r>
            <a:endParaRPr sz="9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6" name="Shape 1776"/>
        <p:cNvGrpSpPr/>
        <p:nvPr/>
      </p:nvGrpSpPr>
      <p:grpSpPr>
        <a:xfrm>
          <a:off x="0" y="0"/>
          <a:ext cx="0" cy="0"/>
          <a:chOff x="0" y="0"/>
          <a:chExt cx="0" cy="0"/>
        </a:xfrm>
      </p:grpSpPr>
      <p:sp>
        <p:nvSpPr>
          <p:cNvPr id="1777" name="Shape 1777"/>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78" name="Shape 1778"/>
          <p:cNvSpPr txBox="1"/>
          <p:nvPr>
            <p:ph idx="1" type="body"/>
          </p:nvPr>
        </p:nvSpPr>
        <p:spPr>
          <a:xfrm>
            <a:off x="407987" y="4415789"/>
            <a:ext cx="6194400" cy="4183500"/>
          </a:xfrm>
          <a:prstGeom prst="rect">
            <a:avLst/>
          </a:prstGeom>
        </p:spPr>
        <p:txBody>
          <a:bodyPr anchorCtr="0" anchor="t" bIns="91425" lIns="91425" rIns="91425" tIns="91425">
            <a:noAutofit/>
          </a:bodyPr>
          <a:lstStyle/>
          <a:p>
            <a:pPr>
              <a:spcBef>
                <a:spcPts val="0"/>
              </a:spcBef>
              <a:buNone/>
            </a:pPr>
            <a:r>
              <a:rPr b="1" lang="en-US" sz="1100">
                <a:solidFill>
                  <a:srgbClr val="252525"/>
                </a:solidFill>
              </a:rPr>
              <a:t>Association rule learning</a:t>
            </a:r>
            <a:r>
              <a:rPr lang="en-US" sz="1100">
                <a:solidFill>
                  <a:srgbClr val="252525"/>
                </a:solidFill>
              </a:rPr>
              <a:t> is a popular and well researched method for discovering interesting relations between variables in large databases. It is intended to identify strong rules discovered in databases using different measures of interestingness.</a:t>
            </a:r>
            <a:r>
              <a:rPr baseline="30000" lang="en-US" sz="1300">
                <a:solidFill>
                  <a:srgbClr val="0B0080"/>
                </a:solidFill>
                <a:hlinkClick r:id="rId2"/>
              </a:rPr>
              <a:t>[1]</a:t>
            </a:r>
            <a:r>
              <a:rPr lang="en-US" sz="1100">
                <a:solidFill>
                  <a:srgbClr val="252525"/>
                </a:solidFill>
              </a:rPr>
              <a:t> Based on the concept of strong rules, Rakesh Agrawal et al.</a:t>
            </a:r>
            <a:r>
              <a:rPr baseline="30000" lang="en-US" sz="1300">
                <a:solidFill>
                  <a:srgbClr val="0B0080"/>
                </a:solidFill>
                <a:hlinkClick r:id="rId3"/>
              </a:rPr>
              <a:t>[2]</a:t>
            </a:r>
            <a:r>
              <a:rPr lang="en-US" sz="1100">
                <a:solidFill>
                  <a:srgbClr val="252525"/>
                </a:solidFill>
              </a:rPr>
              <a:t> introduced association rules for discovering regularities between products in large-scale transaction data recorded by </a:t>
            </a:r>
            <a:r>
              <a:rPr lang="en-US" sz="1100">
                <a:solidFill>
                  <a:srgbClr val="0B0080"/>
                </a:solidFill>
                <a:hlinkClick r:id="rId4"/>
              </a:rPr>
              <a:t>point-of-sale</a:t>
            </a:r>
            <a:r>
              <a:rPr lang="en-US" sz="1100">
                <a:solidFill>
                  <a:srgbClr val="252525"/>
                </a:solidFill>
              </a:rPr>
              <a:t>(POS) systems in supermarkets.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8" name="Shape 1798"/>
        <p:cNvGrpSpPr/>
        <p:nvPr/>
      </p:nvGrpSpPr>
      <p:grpSpPr>
        <a:xfrm>
          <a:off x="0" y="0"/>
          <a:ext cx="0" cy="0"/>
          <a:chOff x="0" y="0"/>
          <a:chExt cx="0" cy="0"/>
        </a:xfrm>
      </p:grpSpPr>
      <p:sp>
        <p:nvSpPr>
          <p:cNvPr id="1799" name="Shape 1799"/>
          <p:cNvSpPr txBox="1"/>
          <p:nvPr>
            <p:ph idx="1" type="body"/>
          </p:nvPr>
        </p:nvSpPr>
        <p:spPr>
          <a:xfrm>
            <a:off x="407987" y="4415789"/>
            <a:ext cx="6194400" cy="4183500"/>
          </a:xfrm>
          <a:prstGeom prst="rect">
            <a:avLst/>
          </a:prstGeom>
        </p:spPr>
        <p:txBody>
          <a:bodyPr anchorCtr="0" anchor="t" bIns="91425" lIns="91425" rIns="91425" tIns="91425">
            <a:noAutofit/>
          </a:bodyPr>
          <a:lstStyle/>
          <a:p>
            <a:pPr rtl="0">
              <a:spcBef>
                <a:spcPts val="0"/>
              </a:spcBef>
              <a:buNone/>
            </a:pPr>
            <a:r>
              <a:rPr lang="en-US" sz="800"/>
              <a:t>Support - The fraction of transaction containing the item-set of interest. bread was found in 2 out of the 10 trasactions</a:t>
            </a:r>
          </a:p>
          <a:p>
            <a:pPr rtl="0">
              <a:spcBef>
                <a:spcPts val="0"/>
              </a:spcBef>
              <a:buNone/>
            </a:pPr>
            <a:r>
              <a:rPr lang="en-US" sz="800"/>
              <a:t>Confidence - {butter, bread} =&gt; {Milk}   = 1,  meaning that Customers who bought bread and butter always bought milk as well. Suggest strong co-occurrence, should not be mistaken with causality </a:t>
            </a:r>
          </a:p>
          <a:p>
            <a:pPr>
              <a:spcBef>
                <a:spcPts val="0"/>
              </a:spcBef>
              <a:buNone/>
            </a:pPr>
            <a:r>
              <a:rPr lang="en-US" sz="800"/>
              <a:t>Lift - Confidence of a rule exceed our expected confidence </a:t>
            </a:r>
          </a:p>
        </p:txBody>
      </p:sp>
      <p:sp>
        <p:nvSpPr>
          <p:cNvPr id="1800" name="Shape 1800"/>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4" name="Shape 1804"/>
        <p:cNvGrpSpPr/>
        <p:nvPr/>
      </p:nvGrpSpPr>
      <p:grpSpPr>
        <a:xfrm>
          <a:off x="0" y="0"/>
          <a:ext cx="0" cy="0"/>
          <a:chOff x="0" y="0"/>
          <a:chExt cx="0" cy="0"/>
        </a:xfrm>
      </p:grpSpPr>
      <p:sp>
        <p:nvSpPr>
          <p:cNvPr id="1805" name="Shape 1805"/>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rPr lang="en-US" sz="900"/>
              <a:t>Add visuals &amp; links to both places </a:t>
            </a:r>
          </a:p>
        </p:txBody>
      </p:sp>
      <p:sp>
        <p:nvSpPr>
          <p:cNvPr id="1806" name="Shape 1806"/>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1" name="Shape 1811"/>
        <p:cNvGrpSpPr/>
        <p:nvPr/>
      </p:nvGrpSpPr>
      <p:grpSpPr>
        <a:xfrm>
          <a:off x="0" y="0"/>
          <a:ext cx="0" cy="0"/>
          <a:chOff x="0" y="0"/>
          <a:chExt cx="0" cy="0"/>
        </a:xfrm>
      </p:grpSpPr>
      <p:sp>
        <p:nvSpPr>
          <p:cNvPr id="1812" name="Shape 1812"/>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13" name="Shape 1813"/>
          <p:cNvSpPr txBox="1"/>
          <p:nvPr>
            <p:ph idx="1" type="body"/>
          </p:nvPr>
        </p:nvSpPr>
        <p:spPr>
          <a:xfrm>
            <a:off x="407987" y="4415789"/>
            <a:ext cx="6194400" cy="4183500"/>
          </a:xfrm>
          <a:prstGeom prst="rect">
            <a:avLst/>
          </a:prstGeom>
        </p:spPr>
        <p:txBody>
          <a:bodyPr anchorCtr="0" anchor="t" bIns="91425" lIns="91425" rIns="91425" tIns="91425">
            <a:noAutofit/>
          </a:bodyPr>
          <a:lstStyle/>
          <a:p>
            <a:pPr>
              <a:spcBef>
                <a:spcPts val="0"/>
              </a:spcBef>
              <a:buNone/>
            </a:pPr>
            <a:r>
              <a:rPr lang="en-US"/>
              <a:t>Enterprise Datawarehouse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4" name="Shape 1824"/>
        <p:cNvGrpSpPr/>
        <p:nvPr/>
      </p:nvGrpSpPr>
      <p:grpSpPr>
        <a:xfrm>
          <a:off x="0" y="0"/>
          <a:ext cx="0" cy="0"/>
          <a:chOff x="0" y="0"/>
          <a:chExt cx="0" cy="0"/>
        </a:xfrm>
      </p:grpSpPr>
      <p:sp>
        <p:nvSpPr>
          <p:cNvPr id="1825" name="Shape 1825"/>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26" name="Shape 1826"/>
          <p:cNvSpPr txBox="1"/>
          <p:nvPr>
            <p:ph idx="1" type="body"/>
          </p:nvPr>
        </p:nvSpPr>
        <p:spPr>
          <a:xfrm>
            <a:off x="407987" y="4415789"/>
            <a:ext cx="6194400" cy="41835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0" name="Shape 420"/>
        <p:cNvGrpSpPr/>
        <p:nvPr/>
      </p:nvGrpSpPr>
      <p:grpSpPr>
        <a:xfrm>
          <a:off x="0" y="0"/>
          <a:ext cx="0" cy="0"/>
          <a:chOff x="0" y="0"/>
          <a:chExt cx="0" cy="0"/>
        </a:xfrm>
      </p:grpSpPr>
      <p:sp>
        <p:nvSpPr>
          <p:cNvPr id="421" name="Shape 421"/>
          <p:cNvSpPr txBox="1"/>
          <p:nvPr>
            <p:ph idx="1" type="body"/>
          </p:nvPr>
        </p:nvSpPr>
        <p:spPr>
          <a:xfrm>
            <a:off x="407987" y="4415789"/>
            <a:ext cx="6194425" cy="4183379"/>
          </a:xfrm>
          <a:prstGeom prst="rect">
            <a:avLst/>
          </a:prstGeom>
        </p:spPr>
        <p:txBody>
          <a:bodyPr anchorCtr="0" anchor="t" bIns="91425" lIns="91425" rIns="91425" tIns="91425">
            <a:noAutofit/>
          </a:bodyPr>
          <a:lstStyle/>
          <a:p>
            <a:pPr>
              <a:spcBef>
                <a:spcPts val="0"/>
              </a:spcBef>
              <a:buNone/>
            </a:pPr>
            <a:r>
              <a:t/>
            </a:r>
            <a:endParaRPr/>
          </a:p>
        </p:txBody>
      </p:sp>
      <p:sp>
        <p:nvSpPr>
          <p:cNvPr id="422" name="Shape 422"/>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1" name="Shape 1831"/>
        <p:cNvGrpSpPr/>
        <p:nvPr/>
      </p:nvGrpSpPr>
      <p:grpSpPr>
        <a:xfrm>
          <a:off x="0" y="0"/>
          <a:ext cx="0" cy="0"/>
          <a:chOff x="0" y="0"/>
          <a:chExt cx="0" cy="0"/>
        </a:xfrm>
      </p:grpSpPr>
      <p:sp>
        <p:nvSpPr>
          <p:cNvPr id="1832" name="Shape 1832"/>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33" name="Shape 1833"/>
          <p:cNvSpPr txBox="1"/>
          <p:nvPr>
            <p:ph idx="1" type="body"/>
          </p:nvPr>
        </p:nvSpPr>
        <p:spPr>
          <a:xfrm>
            <a:off x="407987" y="4415789"/>
            <a:ext cx="6194400" cy="41835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7" name="Shape 1837"/>
        <p:cNvGrpSpPr/>
        <p:nvPr/>
      </p:nvGrpSpPr>
      <p:grpSpPr>
        <a:xfrm>
          <a:off x="0" y="0"/>
          <a:ext cx="0" cy="0"/>
          <a:chOff x="0" y="0"/>
          <a:chExt cx="0" cy="0"/>
        </a:xfrm>
      </p:grpSpPr>
      <p:sp>
        <p:nvSpPr>
          <p:cNvPr id="1838" name="Shape 1838"/>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39" name="Shape 1839"/>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4" name="Shape 1844"/>
        <p:cNvGrpSpPr/>
        <p:nvPr/>
      </p:nvGrpSpPr>
      <p:grpSpPr>
        <a:xfrm>
          <a:off x="0" y="0"/>
          <a:ext cx="0" cy="0"/>
          <a:chOff x="0" y="0"/>
          <a:chExt cx="0" cy="0"/>
        </a:xfrm>
      </p:grpSpPr>
      <p:sp>
        <p:nvSpPr>
          <p:cNvPr id="1845" name="Shape 1845"/>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46" name="Shape 1846"/>
          <p:cNvSpPr txBox="1"/>
          <p:nvPr>
            <p:ph idx="1" type="body"/>
          </p:nvPr>
        </p:nvSpPr>
        <p:spPr>
          <a:xfrm>
            <a:off x="407987" y="4415789"/>
            <a:ext cx="6194400" cy="41835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0" name="Shape 1850"/>
        <p:cNvGrpSpPr/>
        <p:nvPr/>
      </p:nvGrpSpPr>
      <p:grpSpPr>
        <a:xfrm>
          <a:off x="0" y="0"/>
          <a:ext cx="0" cy="0"/>
          <a:chOff x="0" y="0"/>
          <a:chExt cx="0" cy="0"/>
        </a:xfrm>
      </p:grpSpPr>
      <p:sp>
        <p:nvSpPr>
          <p:cNvPr id="1851" name="Shape 1851"/>
          <p:cNvSpPr txBox="1"/>
          <p:nvPr>
            <p:ph idx="1" type="body"/>
          </p:nvPr>
        </p:nvSpPr>
        <p:spPr>
          <a:xfrm>
            <a:off x="407987" y="4415789"/>
            <a:ext cx="6194400" cy="4183500"/>
          </a:xfrm>
          <a:prstGeom prst="rect">
            <a:avLst/>
          </a:prstGeom>
        </p:spPr>
        <p:txBody>
          <a:bodyPr anchorCtr="0" anchor="t" bIns="91425" lIns="91425" rIns="91425" tIns="91425">
            <a:noAutofit/>
          </a:bodyPr>
          <a:lstStyle/>
          <a:p>
            <a:pPr>
              <a:spcBef>
                <a:spcPts val="0"/>
              </a:spcBef>
              <a:buNone/>
            </a:pPr>
            <a:r>
              <a:t/>
            </a:r>
            <a:endParaRPr/>
          </a:p>
        </p:txBody>
      </p:sp>
      <p:sp>
        <p:nvSpPr>
          <p:cNvPr id="1852" name="Shape 1852"/>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4" name="Shape 1854"/>
        <p:cNvGrpSpPr/>
        <p:nvPr/>
      </p:nvGrpSpPr>
      <p:grpSpPr>
        <a:xfrm>
          <a:off x="0" y="0"/>
          <a:ext cx="0" cy="0"/>
          <a:chOff x="0" y="0"/>
          <a:chExt cx="0" cy="0"/>
        </a:xfrm>
      </p:grpSpPr>
      <p:sp>
        <p:nvSpPr>
          <p:cNvPr id="1855" name="Shape 1855"/>
          <p:cNvSpPr txBox="1"/>
          <p:nvPr>
            <p:ph idx="1" type="body"/>
          </p:nvPr>
        </p:nvSpPr>
        <p:spPr>
          <a:xfrm>
            <a:off x="407987" y="4415789"/>
            <a:ext cx="6194400" cy="4183500"/>
          </a:xfrm>
          <a:prstGeom prst="rect">
            <a:avLst/>
          </a:prstGeom>
        </p:spPr>
        <p:txBody>
          <a:bodyPr anchorCtr="0" anchor="t" bIns="91425" lIns="91425" rIns="91425" tIns="91425">
            <a:noAutofit/>
          </a:bodyPr>
          <a:lstStyle/>
          <a:p>
            <a:pPr>
              <a:spcBef>
                <a:spcPts val="0"/>
              </a:spcBef>
              <a:buNone/>
            </a:pPr>
            <a:r>
              <a:t/>
            </a:r>
            <a:endParaRPr/>
          </a:p>
        </p:txBody>
      </p:sp>
      <p:sp>
        <p:nvSpPr>
          <p:cNvPr id="1856" name="Shape 1856"/>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7" name="Shape 427"/>
        <p:cNvGrpSpPr/>
        <p:nvPr/>
      </p:nvGrpSpPr>
      <p:grpSpPr>
        <a:xfrm>
          <a:off x="0" y="0"/>
          <a:ext cx="0" cy="0"/>
          <a:chOff x="0" y="0"/>
          <a:chExt cx="0" cy="0"/>
        </a:xfrm>
      </p:grpSpPr>
      <p:sp>
        <p:nvSpPr>
          <p:cNvPr id="428" name="Shape 428"/>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rPr lang="en-US" sz="900"/>
              <a:t>Ask people how they would try it out</a:t>
            </a:r>
          </a:p>
        </p:txBody>
      </p:sp>
      <p:sp>
        <p:nvSpPr>
          <p:cNvPr id="429" name="Shape 429"/>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4" name="Shape 434"/>
        <p:cNvGrpSpPr/>
        <p:nvPr/>
      </p:nvGrpSpPr>
      <p:grpSpPr>
        <a:xfrm>
          <a:off x="0" y="0"/>
          <a:ext cx="0" cy="0"/>
          <a:chOff x="0" y="0"/>
          <a:chExt cx="0" cy="0"/>
        </a:xfrm>
      </p:grpSpPr>
      <p:sp>
        <p:nvSpPr>
          <p:cNvPr id="435" name="Shape 435"/>
          <p:cNvSpPr txBox="1"/>
          <p:nvPr>
            <p:ph idx="1" type="body"/>
          </p:nvPr>
        </p:nvSpPr>
        <p:spPr>
          <a:xfrm>
            <a:off x="407987" y="4415789"/>
            <a:ext cx="6194400" cy="4183500"/>
          </a:xfrm>
          <a:prstGeom prst="rect">
            <a:avLst/>
          </a:prstGeom>
        </p:spPr>
        <p:txBody>
          <a:bodyPr anchorCtr="0" anchor="t" bIns="91425" lIns="91425" rIns="91425" tIns="91425">
            <a:noAutofit/>
          </a:bodyPr>
          <a:lstStyle/>
          <a:p>
            <a:pPr rtl="0">
              <a:spcBef>
                <a:spcPts val="0"/>
              </a:spcBef>
              <a:buNone/>
            </a:pPr>
            <a:r>
              <a:rPr lang="en-US" sz="900"/>
              <a:t>Picture / Certifications</a:t>
            </a:r>
          </a:p>
          <a:p>
            <a:pPr rtl="0">
              <a:spcBef>
                <a:spcPts val="0"/>
              </a:spcBef>
              <a:buNone/>
            </a:pPr>
            <a:r>
              <a:t/>
            </a:r>
            <a:endParaRPr sz="900"/>
          </a:p>
          <a:p>
            <a:pPr rtl="0">
              <a:spcBef>
                <a:spcPts val="0"/>
              </a:spcBef>
              <a:buNone/>
            </a:pPr>
            <a:r>
              <a:rPr lang="en-US" sz="900"/>
              <a:t>3rd year at Dreamforce and decided that is finally time to join the action </a:t>
            </a:r>
          </a:p>
          <a:p>
            <a:pPr rtl="0">
              <a:spcBef>
                <a:spcPts val="0"/>
              </a:spcBef>
              <a:buNone/>
            </a:pPr>
            <a:r>
              <a:rPr lang="en-US" sz="900"/>
              <a:t>Excited to show you a quick and fun way to build awesome application for your team. </a:t>
            </a:r>
          </a:p>
          <a:p>
            <a:pPr lvl="0" rtl="0">
              <a:spcBef>
                <a:spcPts val="0"/>
              </a:spcBef>
              <a:buNone/>
            </a:pPr>
            <a:r>
              <a:rPr lang="en-US" sz="900"/>
              <a:t>CDMP, #130687</a:t>
            </a:r>
          </a:p>
        </p:txBody>
      </p:sp>
      <p:sp>
        <p:nvSpPr>
          <p:cNvPr id="436" name="Shape 436"/>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0" name="Shape 440"/>
        <p:cNvGrpSpPr/>
        <p:nvPr/>
      </p:nvGrpSpPr>
      <p:grpSpPr>
        <a:xfrm>
          <a:off x="0" y="0"/>
          <a:ext cx="0" cy="0"/>
          <a:chOff x="0" y="0"/>
          <a:chExt cx="0" cy="0"/>
        </a:xfrm>
      </p:grpSpPr>
      <p:sp>
        <p:nvSpPr>
          <p:cNvPr id="441" name="Shape 441"/>
          <p:cNvSpPr txBox="1"/>
          <p:nvPr>
            <p:ph idx="1" type="body"/>
          </p:nvPr>
        </p:nvSpPr>
        <p:spPr>
          <a:xfrm>
            <a:off x="407987" y="4415789"/>
            <a:ext cx="6194400" cy="4183500"/>
          </a:xfrm>
          <a:prstGeom prst="rect">
            <a:avLst/>
          </a:prstGeom>
        </p:spPr>
        <p:txBody>
          <a:bodyPr anchorCtr="0" anchor="t" bIns="91425" lIns="91425" rIns="91425" tIns="91425">
            <a:noAutofit/>
          </a:bodyPr>
          <a:lstStyle/>
          <a:p>
            <a:pPr lvl="0" rtl="0">
              <a:spcBef>
                <a:spcPts val="0"/>
              </a:spcBef>
              <a:buNone/>
            </a:pPr>
            <a:r>
              <a:rPr lang="en-US" sz="900"/>
              <a:t>Ask people how they would try it out</a:t>
            </a:r>
          </a:p>
        </p:txBody>
      </p:sp>
      <p:sp>
        <p:nvSpPr>
          <p:cNvPr id="442" name="Shape 442"/>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1" name="Shape 451"/>
        <p:cNvGrpSpPr/>
        <p:nvPr/>
      </p:nvGrpSpPr>
      <p:grpSpPr>
        <a:xfrm>
          <a:off x="0" y="0"/>
          <a:ext cx="0" cy="0"/>
          <a:chOff x="0" y="0"/>
          <a:chExt cx="0" cy="0"/>
        </a:xfrm>
      </p:grpSpPr>
      <p:sp>
        <p:nvSpPr>
          <p:cNvPr id="452" name="Shape 452"/>
          <p:cNvSpPr txBox="1"/>
          <p:nvPr>
            <p:ph idx="1" type="body"/>
          </p:nvPr>
        </p:nvSpPr>
        <p:spPr>
          <a:xfrm>
            <a:off x="407987" y="4415789"/>
            <a:ext cx="6194400" cy="4183500"/>
          </a:xfrm>
          <a:prstGeom prst="rect">
            <a:avLst/>
          </a:prstGeom>
        </p:spPr>
        <p:txBody>
          <a:bodyPr anchorCtr="0" anchor="t" bIns="91425" lIns="91425" rIns="91425" tIns="91425">
            <a:noAutofit/>
          </a:bodyPr>
          <a:lstStyle/>
          <a:p>
            <a:pPr indent="-330200" lvl="0" marL="457200" rtl="0">
              <a:spcBef>
                <a:spcPts val="1200"/>
              </a:spcBef>
              <a:buClr>
                <a:schemeClr val="accent2"/>
              </a:buClr>
              <a:buSzPct val="100000"/>
              <a:buChar char="-"/>
            </a:pPr>
            <a:r>
              <a:rPr lang="en-US" sz="1600">
                <a:solidFill>
                  <a:schemeClr val="accent2"/>
                </a:solidFill>
              </a:rPr>
              <a:t>Gather Customer information from Salesforce {CRM}</a:t>
            </a:r>
          </a:p>
          <a:p>
            <a:pPr indent="-330200" lvl="0" marL="457200" rtl="0">
              <a:spcBef>
                <a:spcPts val="1200"/>
              </a:spcBef>
              <a:buClr>
                <a:schemeClr val="accent2"/>
              </a:buClr>
              <a:buSzPct val="100000"/>
              <a:buChar char="-"/>
            </a:pPr>
            <a:r>
              <a:rPr lang="en-US" sz="1600">
                <a:solidFill>
                  <a:schemeClr val="accent2"/>
                </a:solidFill>
              </a:rPr>
              <a:t>Apply the Apriori algorithm to identify upsell &amp; recommendation targets  {R}</a:t>
            </a:r>
          </a:p>
          <a:p>
            <a:pPr indent="-330200" lvl="0" marL="457200" rtl="0">
              <a:spcBef>
                <a:spcPts val="1200"/>
              </a:spcBef>
              <a:buClr>
                <a:schemeClr val="accent2"/>
              </a:buClr>
              <a:buSzPct val="100000"/>
              <a:buChar char="-"/>
            </a:pPr>
            <a:r>
              <a:rPr lang="en-US" sz="1600">
                <a:solidFill>
                  <a:schemeClr val="accent2"/>
                </a:solidFill>
              </a:rPr>
              <a:t>Build a smart Wave-app for our Sales leadership team   {Application}</a:t>
            </a:r>
          </a:p>
          <a:p>
            <a:pPr>
              <a:spcBef>
                <a:spcPts val="0"/>
              </a:spcBef>
              <a:buNone/>
            </a:pPr>
            <a:r>
              <a:t/>
            </a:r>
            <a:endParaRPr/>
          </a:p>
        </p:txBody>
      </p:sp>
      <p:sp>
        <p:nvSpPr>
          <p:cNvPr id="453" name="Shape 453"/>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9" name="Shape 779"/>
        <p:cNvGrpSpPr/>
        <p:nvPr/>
      </p:nvGrpSpPr>
      <p:grpSpPr>
        <a:xfrm>
          <a:off x="0" y="0"/>
          <a:ext cx="0" cy="0"/>
          <a:chOff x="0" y="0"/>
          <a:chExt cx="0" cy="0"/>
        </a:xfrm>
      </p:grpSpPr>
      <p:sp>
        <p:nvSpPr>
          <p:cNvPr id="780" name="Shape 780"/>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781" name="Shape 781"/>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spcBef>
                <a:spcPts val="0"/>
              </a:spcBef>
              <a:buClr>
                <a:schemeClr val="dk1"/>
              </a:buClr>
              <a:buSzPct val="25000"/>
              <a:buFont typeface="Arial"/>
              <a:buNone/>
            </a:pPr>
            <a:r>
              <a:rPr b="0" baseline="0" i="0" lang="en-US" sz="1000" u="none" cap="none" strike="noStrike">
                <a:solidFill>
                  <a:schemeClr val="dk1"/>
                </a:solidFill>
                <a:latin typeface="Arial"/>
                <a:ea typeface="Arial"/>
                <a:cs typeface="Arial"/>
                <a:sym typeface="Arial"/>
              </a:rPr>
              <a:t>The secret sauce is that all of these processes – these apps – all share a common platform… the Salesforce1 Platform.   And that means they inherit all the same technology, tools, and benefits of the platform.</a:t>
            </a:r>
          </a:p>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baseline="0" i="0" lang="en-US" sz="1000" u="none" cap="none" strike="noStrike">
                <a:solidFill>
                  <a:schemeClr val="dk1"/>
                </a:solidFill>
                <a:latin typeface="Arial"/>
                <a:ea typeface="Arial"/>
                <a:cs typeface="Arial"/>
                <a:sym typeface="Arial"/>
              </a:rPr>
              <a:t>It all starts with Salesforce’s secure multitenant cloud, which is trusted by thousands of companies in every industry from financial services to manufacturing, comms, retail, healthcare and even governments.    The multitenant model is a bit like an apartment building, where the building provides all of the plumbing, electricity, and other services, but each tenant is separated from other tenants, and has the flexibility to make their space their own.</a:t>
            </a:r>
          </a:p>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baseline="0" i="0" lang="en-US" sz="1000" u="none" cap="none" strike="noStrike">
                <a:solidFill>
                  <a:schemeClr val="dk1"/>
                </a:solidFill>
                <a:latin typeface="Arial"/>
                <a:ea typeface="Arial"/>
                <a:cs typeface="Arial"/>
                <a:sym typeface="Arial"/>
              </a:rPr>
              <a:t>On that solid base we provide powerful customization and app dev tools that help developers focus on innovation instead of infrastructure, and even bring point and click development to business users.   And because all of the development and customization is at the metadata layer, it is logically separated from underlying salesforce cloud, and that means when there is an upgrade to the cloud platform itself (which happens 3x a year),  everything you’ve built or customized gets that upgrade without a hitch – no data migration required, and nothing breaks.</a:t>
            </a:r>
          </a:p>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baseline="0" i="0" lang="en-US" sz="1000" u="none" cap="none" strike="noStrike">
                <a:solidFill>
                  <a:schemeClr val="dk1"/>
                </a:solidFill>
                <a:latin typeface="Arial"/>
                <a:ea typeface="Arial"/>
                <a:cs typeface="Arial"/>
                <a:sym typeface="Arial"/>
              </a:rPr>
              <a:t>The apps themselves – whether it is our CRM apps or your own -  are connected to each other with a common set of core platform services – a common data model, UI framework, collaborative layer, embedded reporting and dashboards, workflow that spans across groups, and a common identity.   And every desktop app is automatically available on mobile through the salesforce1 mobile app.    And finally, everything is instrumented with APIs to work with your existing systems.</a:t>
            </a:r>
          </a:p>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baseline="0" i="0" lang="en-US" sz="1000" u="none" cap="none" strike="noStrike">
                <a:solidFill>
                  <a:schemeClr val="dk1"/>
                </a:solidFill>
                <a:latin typeface="Arial"/>
                <a:ea typeface="Arial"/>
                <a:cs typeface="Arial"/>
                <a:sym typeface="Arial"/>
              </a:rPr>
              <a:t>Salesforce has a massive ecosystem of partners that are building on this platform as well – apps right out of the box for your business.</a:t>
            </a:r>
          </a:p>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rPr b="0" baseline="0" i="0" lang="en-US" sz="1000" u="none" cap="none" strike="noStrike">
                <a:solidFill>
                  <a:schemeClr val="dk1"/>
                </a:solidFill>
                <a:latin typeface="Arial"/>
                <a:ea typeface="Arial"/>
                <a:cs typeface="Arial"/>
                <a:sym typeface="Arial"/>
              </a:rPr>
              <a:t>(And Salesforce uniquely offers both the power of the Force.com enterprise platform for your business processes with the flexibility of the Heroku elastic platform for your customer engagement.)</a:t>
            </a:r>
          </a:p>
          <a:p>
            <a:pPr indent="0" lvl="0" marL="0" marR="0" rtl="0" algn="l">
              <a:spcBef>
                <a:spcPts val="0"/>
              </a:spcBef>
              <a:buClr>
                <a:schemeClr val="dk1"/>
              </a:buClr>
              <a:buFont typeface="Arial"/>
              <a:buNone/>
            </a:pPr>
            <a:r>
              <a:t/>
            </a:r>
            <a:endParaRPr b="0" baseline="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Arial"/>
              <a:buNone/>
            </a:pPr>
            <a:r>
              <a:rPr b="0" baseline="0" i="0" lang="en-US" sz="1000" u="none" cap="none" strike="noStrike">
                <a:solidFill>
                  <a:schemeClr val="dk1"/>
                </a:solidFill>
                <a:latin typeface="Arial"/>
                <a:ea typeface="Arial"/>
                <a:cs typeface="Arial"/>
                <a:sym typeface="Arial"/>
              </a:rPr>
              <a:t>When you add this all up, it means you have everything you need to focus on your business and driving engagement with your customers instead of figuring out how to connect it all and make technology work for you.    This is why Salesforce has become the world’s #1 CRM.</a:t>
            </a:r>
          </a:p>
          <a:p>
            <a:pPr indent="0" lvl="0" marL="0" marR="0" rtl="0" algn="l">
              <a:spcBef>
                <a:spcPts val="0"/>
              </a:spcBef>
              <a:buClr>
                <a:schemeClr val="dk1"/>
              </a:buClr>
              <a:buFont typeface="Arial"/>
              <a:buNone/>
            </a:pPr>
            <a:r>
              <a:t/>
            </a:r>
            <a:endParaRPr b="0" baseline="0" i="0" sz="1000" u="none" cap="none" strike="noStrike">
              <a:solidFill>
                <a:schemeClr val="dk2"/>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6" name="Shape 786"/>
        <p:cNvGrpSpPr/>
        <p:nvPr/>
      </p:nvGrpSpPr>
      <p:grpSpPr>
        <a:xfrm>
          <a:off x="0" y="0"/>
          <a:ext cx="0" cy="0"/>
          <a:chOff x="0" y="0"/>
          <a:chExt cx="0" cy="0"/>
        </a:xfrm>
      </p:grpSpPr>
      <p:sp>
        <p:nvSpPr>
          <p:cNvPr id="787" name="Shape 787"/>
          <p:cNvSpPr txBox="1"/>
          <p:nvPr>
            <p:ph idx="1" type="body"/>
          </p:nvPr>
        </p:nvSpPr>
        <p:spPr>
          <a:xfrm>
            <a:off x="407987" y="4415789"/>
            <a:ext cx="6194400" cy="4183500"/>
          </a:xfrm>
          <a:prstGeom prst="rect">
            <a:avLst/>
          </a:prstGeom>
        </p:spPr>
        <p:txBody>
          <a:bodyPr anchorCtr="0" anchor="t" bIns="91425" lIns="91425" rIns="91425" tIns="91425">
            <a:noAutofit/>
          </a:bodyPr>
          <a:lstStyle/>
          <a:p>
            <a:pPr rtl="0">
              <a:lnSpc>
                <a:spcPct val="120000"/>
              </a:lnSpc>
              <a:spcBef>
                <a:spcPts val="0"/>
              </a:spcBef>
              <a:buNone/>
            </a:pPr>
            <a:r>
              <a:rPr b="1" lang="en-US" sz="1200">
                <a:solidFill>
                  <a:srgbClr val="222222"/>
                </a:solidFill>
              </a:rPr>
              <a:t>S</a:t>
            </a:r>
            <a:r>
              <a:rPr lang="en-US" sz="1200">
                <a:solidFill>
                  <a:srgbClr val="222222"/>
                </a:solidFill>
              </a:rPr>
              <a:t> is a statistical programming </a:t>
            </a:r>
            <a:r>
              <a:rPr b="1" lang="en-US" sz="1200">
                <a:solidFill>
                  <a:srgbClr val="222222"/>
                </a:solidFill>
              </a:rPr>
              <a:t>language</a:t>
            </a:r>
            <a:r>
              <a:rPr lang="en-US" sz="1200">
                <a:solidFill>
                  <a:srgbClr val="222222"/>
                </a:solidFill>
              </a:rPr>
              <a:t> developed primarily by John Chambers and (in earlier versions) Rick Becker and Allan Wilks of Bell Laboratories. The aim of the </a:t>
            </a:r>
            <a:r>
              <a:rPr b="1" lang="en-US" sz="1200">
                <a:solidFill>
                  <a:srgbClr val="222222"/>
                </a:solidFill>
              </a:rPr>
              <a:t>language</a:t>
            </a:r>
            <a:r>
              <a:rPr lang="en-US" sz="1200">
                <a:solidFill>
                  <a:srgbClr val="222222"/>
                </a:solidFill>
              </a:rPr>
              <a:t>, as expressed by John Chambers, is "to turn ideas into software, quickly and faithfully".</a:t>
            </a:r>
          </a:p>
          <a:p>
            <a:pPr rtl="0">
              <a:lnSpc>
                <a:spcPct val="120000"/>
              </a:lnSpc>
              <a:spcBef>
                <a:spcPts val="0"/>
              </a:spcBef>
              <a:buNone/>
            </a:pPr>
            <a:r>
              <a:t/>
            </a:r>
            <a:endParaRPr sz="1200">
              <a:solidFill>
                <a:srgbClr val="222222"/>
              </a:solidFill>
            </a:endParaRPr>
          </a:p>
          <a:p>
            <a:pPr lvl="0" rtl="0">
              <a:lnSpc>
                <a:spcPct val="120000"/>
              </a:lnSpc>
              <a:spcBef>
                <a:spcPts val="0"/>
              </a:spcBef>
              <a:buNone/>
            </a:pPr>
            <a:r>
              <a:rPr lang="en-US" sz="1200">
                <a:solidFill>
                  <a:srgbClr val="222222"/>
                </a:solidFill>
              </a:rPr>
              <a:t>End: While R has a lot of libraries that can also chart, we are going to break away from the nerdy and go back to engaging our users with Wave</a:t>
            </a:r>
          </a:p>
          <a:p>
            <a:pPr lvl="0" rtl="0">
              <a:spcBef>
                <a:spcPts val="0"/>
              </a:spcBef>
              <a:buNone/>
            </a:pPr>
            <a:r>
              <a:t/>
            </a:r>
            <a:endParaRPr sz="900"/>
          </a:p>
        </p:txBody>
      </p:sp>
      <p:sp>
        <p:nvSpPr>
          <p:cNvPr id="788" name="Shape 788"/>
          <p:cNvSpPr/>
          <p:nvPr>
            <p:ph idx="2" type="sldImg"/>
          </p:nvPr>
        </p:nvSpPr>
        <p:spPr>
          <a:xfrm>
            <a:off x="407987" y="696912"/>
            <a:ext cx="6194400" cy="34862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2" name="Shape 1592"/>
        <p:cNvGrpSpPr/>
        <p:nvPr/>
      </p:nvGrpSpPr>
      <p:grpSpPr>
        <a:xfrm>
          <a:off x="0" y="0"/>
          <a:ext cx="0" cy="0"/>
          <a:chOff x="0" y="0"/>
          <a:chExt cx="0" cy="0"/>
        </a:xfrm>
      </p:grpSpPr>
      <p:sp>
        <p:nvSpPr>
          <p:cNvPr id="1593" name="Shape 1593"/>
          <p:cNvSpPr/>
          <p:nvPr>
            <p:ph idx="2" type="sldImg"/>
          </p:nvPr>
        </p:nvSpPr>
        <p:spPr>
          <a:xfrm>
            <a:off x="407987" y="696912"/>
            <a:ext cx="6194425" cy="348615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1594" name="Shape 1594"/>
          <p:cNvSpPr txBox="1"/>
          <p:nvPr>
            <p:ph idx="1" type="body"/>
          </p:nvPr>
        </p:nvSpPr>
        <p:spPr>
          <a:xfrm>
            <a:off x="407987" y="4415789"/>
            <a:ext cx="6194425" cy="4183379"/>
          </a:xfrm>
          <a:prstGeom prst="rect">
            <a:avLst/>
          </a:prstGeom>
          <a:noFill/>
          <a:ln>
            <a:noFill/>
          </a:ln>
        </p:spPr>
        <p:txBody>
          <a:bodyPr anchorCtr="0" anchor="t" bIns="46575" lIns="93175" rIns="93175" tIns="46575">
            <a:noAutofit/>
          </a:bodyPr>
          <a:lstStyle/>
          <a:p>
            <a:pPr indent="0" lvl="0" marL="0" marR="0" rtl="0" algn="l">
              <a:lnSpc>
                <a:spcPct val="100000"/>
              </a:lnSpc>
              <a:spcBef>
                <a:spcPts val="0"/>
              </a:spcBef>
              <a:spcAft>
                <a:spcPts val="0"/>
              </a:spcAft>
              <a:buClr>
                <a:schemeClr val="dk1"/>
              </a:buClr>
              <a:buFont typeface="Arial"/>
              <a:buNone/>
            </a:pPr>
            <a:r>
              <a:t/>
            </a:r>
            <a:endParaRPr b="0" baseline="0" i="0" sz="10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5.png"/><Relationship Id="rId3" Type="http://schemas.openxmlformats.org/officeDocument/2006/relationships/image" Target="../media/image4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 Id="rId3" Type="http://schemas.openxmlformats.org/officeDocument/2006/relationships/image" Target="../media/image4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6.png"/><Relationship Id="rId3" Type="http://schemas.openxmlformats.org/officeDocument/2006/relationships/image" Target="../media/image07.png"/><Relationship Id="rId4" Type="http://schemas.openxmlformats.org/officeDocument/2006/relationships/image" Target="../media/image0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 Id="rId3" Type="http://schemas.openxmlformats.org/officeDocument/2006/relationships/image" Target="../media/image07.png"/><Relationship Id="rId4" Type="http://schemas.openxmlformats.org/officeDocument/2006/relationships/image" Target="../media/image4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 Id="rId3" Type="http://schemas.openxmlformats.org/officeDocument/2006/relationships/image" Target="../media/image0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 Id="rId3" Type="http://schemas.openxmlformats.org/officeDocument/2006/relationships/image" Target="../media/image07.png"/><Relationship Id="rId4" Type="http://schemas.openxmlformats.org/officeDocument/2006/relationships/image" Target="../media/image4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 Id="rId3" Type="http://schemas.openxmlformats.org/officeDocument/2006/relationships/image" Target="../media/image0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 Id="rId3" Type="http://schemas.openxmlformats.org/officeDocument/2006/relationships/image" Target="../media/image07.png"/><Relationship Id="rId4" Type="http://schemas.openxmlformats.org/officeDocument/2006/relationships/image" Target="../media/image4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8.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0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 Id="rId3" Type="http://schemas.openxmlformats.org/officeDocument/2006/relationships/image" Target="../media/image0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0.png"/><Relationship Id="rId3"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 Id="rId3" Type="http://schemas.openxmlformats.org/officeDocument/2006/relationships/image" Target="../media/image07.png"/><Relationship Id="rId4" Type="http://schemas.openxmlformats.org/officeDocument/2006/relationships/image" Target="../media/image0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 Id="rId3" Type="http://schemas.openxmlformats.org/officeDocument/2006/relationships/image" Target="../media/image07.png"/><Relationship Id="rId4" Type="http://schemas.openxmlformats.org/officeDocument/2006/relationships/image" Target="../media/image0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jpg"/><Relationship Id="rId3" Type="http://schemas.openxmlformats.org/officeDocument/2006/relationships/image" Target="../media/image50.jpg"/><Relationship Id="rId4" Type="http://schemas.openxmlformats.org/officeDocument/2006/relationships/image" Target="../media/image09.png"/><Relationship Id="rId5" Type="http://schemas.openxmlformats.org/officeDocument/2006/relationships/image" Target="../media/image46.png"/><Relationship Id="rId6" Type="http://schemas.openxmlformats.org/officeDocument/2006/relationships/image" Target="../media/image2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 Id="rId3" Type="http://schemas.openxmlformats.org/officeDocument/2006/relationships/image" Target="../media/image09.png"/><Relationship Id="rId4" Type="http://schemas.openxmlformats.org/officeDocument/2006/relationships/image" Target="../media/image46.png"/><Relationship Id="rId5" Type="http://schemas.openxmlformats.org/officeDocument/2006/relationships/image" Target="../media/image21.png"/><Relationship Id="rId6" Type="http://schemas.openxmlformats.org/officeDocument/2006/relationships/image" Target="../media/image2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60.png"/><Relationship Id="rId4" Type="http://schemas.openxmlformats.org/officeDocument/2006/relationships/image" Target="../media/image5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2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jpg"/><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4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jpg"/><Relationship Id="rId3" Type="http://schemas.openxmlformats.org/officeDocument/2006/relationships/image" Target="../media/image09.png"/><Relationship Id="rId4" Type="http://schemas.openxmlformats.org/officeDocument/2006/relationships/image" Target="../media/image46.png"/><Relationship Id="rId5" Type="http://schemas.openxmlformats.org/officeDocument/2006/relationships/image" Target="../media/image21.png"/><Relationship Id="rId6"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jp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jp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jpg"/><Relationship Id="rId3" Type="http://schemas.openxmlformats.org/officeDocument/2006/relationships/image" Target="../media/image46.png"/><Relationship Id="rId4" Type="http://schemas.openxmlformats.org/officeDocument/2006/relationships/image" Target="../media/image21.png"/><Relationship Id="rId5" Type="http://schemas.openxmlformats.org/officeDocument/2006/relationships/image" Target="../media/image2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jpg"/><Relationship Id="rId3" Type="http://schemas.openxmlformats.org/officeDocument/2006/relationships/image" Target="../media/image09.png"/><Relationship Id="rId4" Type="http://schemas.openxmlformats.org/officeDocument/2006/relationships/image" Target="../media/image46.png"/><Relationship Id="rId5" Type="http://schemas.openxmlformats.org/officeDocument/2006/relationships/image" Target="../media/image21.png"/><Relationship Id="rId6" Type="http://schemas.openxmlformats.org/officeDocument/2006/relationships/image" Target="../media/image2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jpg"/><Relationship Id="rId3" Type="http://schemas.openxmlformats.org/officeDocument/2006/relationships/image" Target="../media/image46.png"/><Relationship Id="rId4" Type="http://schemas.openxmlformats.org/officeDocument/2006/relationships/image" Target="../media/image21.png"/><Relationship Id="rId5" Type="http://schemas.openxmlformats.org/officeDocument/2006/relationships/image" Target="../media/image2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jpg"/><Relationship Id="rId3" Type="http://schemas.openxmlformats.org/officeDocument/2006/relationships/image" Target="../media/image09.png"/><Relationship Id="rId4" Type="http://schemas.openxmlformats.org/officeDocument/2006/relationships/image" Target="../media/image46.png"/><Relationship Id="rId5" Type="http://schemas.openxmlformats.org/officeDocument/2006/relationships/image" Target="../media/image21.png"/><Relationship Id="rId6" Type="http://schemas.openxmlformats.org/officeDocument/2006/relationships/image" Target="../media/image2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jpg"/><Relationship Id="rId3" Type="http://schemas.openxmlformats.org/officeDocument/2006/relationships/image" Target="../media/image09.png"/><Relationship Id="rId4" Type="http://schemas.openxmlformats.org/officeDocument/2006/relationships/image" Target="../media/image46.png"/><Relationship Id="rId5" Type="http://schemas.openxmlformats.org/officeDocument/2006/relationships/image" Target="../media/image21.png"/><Relationship Id="rId6" Type="http://schemas.openxmlformats.org/officeDocument/2006/relationships/image" Target="../media/image2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9.png"/><Relationship Id="rId3" Type="http://schemas.openxmlformats.org/officeDocument/2006/relationships/image" Target="../media/image46.png"/><Relationship Id="rId4" Type="http://schemas.openxmlformats.org/officeDocument/2006/relationships/image" Target="../media/image21.png"/><Relationship Id="rId5"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9.png"/><Relationship Id="rId3" Type="http://schemas.openxmlformats.org/officeDocument/2006/relationships/image" Target="../media/image46.png"/><Relationship Id="rId4" Type="http://schemas.openxmlformats.org/officeDocument/2006/relationships/image" Target="../media/image21.png"/><Relationship Id="rId5" Type="http://schemas.openxmlformats.org/officeDocument/2006/relationships/image" Target="../media/image2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jpg"/><Relationship Id="rId3" Type="http://schemas.openxmlformats.org/officeDocument/2006/relationships/image" Target="../media/image09.png"/><Relationship Id="rId4" Type="http://schemas.openxmlformats.org/officeDocument/2006/relationships/image" Target="../media/image46.png"/><Relationship Id="rId5" Type="http://schemas.openxmlformats.org/officeDocument/2006/relationships/image" Target="../media/image21.png"/><Relationship Id="rId6" Type="http://schemas.openxmlformats.org/officeDocument/2006/relationships/image" Target="../media/image2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jpg"/><Relationship Id="rId3" Type="http://schemas.openxmlformats.org/officeDocument/2006/relationships/image" Target="../media/image09.png"/><Relationship Id="rId4" Type="http://schemas.openxmlformats.org/officeDocument/2006/relationships/image" Target="../media/image46.png"/><Relationship Id="rId5" Type="http://schemas.openxmlformats.org/officeDocument/2006/relationships/image" Target="../media/image21.png"/><Relationship Id="rId6" Type="http://schemas.openxmlformats.org/officeDocument/2006/relationships/image" Target="../media/image2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_A">
    <p:bg>
      <p:bgPr>
        <a:solidFill>
          <a:schemeClr val="lt1"/>
        </a:solidFill>
      </p:bgPr>
    </p:bg>
    <p:spTree>
      <p:nvGrpSpPr>
        <p:cNvPr id="30" name="Shape 30"/>
        <p:cNvGrpSpPr/>
        <p:nvPr/>
      </p:nvGrpSpPr>
      <p:grpSpPr>
        <a:xfrm>
          <a:off x="0" y="0"/>
          <a:ext cx="0" cy="0"/>
          <a:chOff x="0" y="0"/>
          <a:chExt cx="0" cy="0"/>
        </a:xfrm>
      </p:grpSpPr>
      <p:sp>
        <p:nvSpPr>
          <p:cNvPr id="31" name="Shape 31"/>
          <p:cNvSpPr txBox="1"/>
          <p:nvPr>
            <p:ph type="ctrTitle"/>
          </p:nvPr>
        </p:nvSpPr>
        <p:spPr>
          <a:xfrm>
            <a:off x="360362" y="2088086"/>
            <a:ext cx="10908172" cy="2157269"/>
          </a:xfrm>
          <a:prstGeom prst="rect">
            <a:avLst/>
          </a:prstGeom>
          <a:noFill/>
          <a:ln>
            <a:noFill/>
          </a:ln>
        </p:spPr>
        <p:txBody>
          <a:bodyPr anchorCtr="0" anchor="b" bIns="91425" lIns="91425" rIns="91425" tIns="91425"/>
          <a:lstStyle>
            <a:lvl1pPr indent="0" marL="0" marR="0" rtl="0" algn="l">
              <a:lnSpc>
                <a:spcPct val="100000"/>
              </a:lnSpc>
              <a:spcBef>
                <a:spcPts val="0"/>
              </a:spcBef>
              <a:buClr>
                <a:schemeClr val="accen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cxnSp>
        <p:nvCxnSpPr>
          <p:cNvPr id="32" name="Shape 32"/>
          <p:cNvCxnSpPr/>
          <p:nvPr/>
        </p:nvCxnSpPr>
        <p:spPr>
          <a:xfrm>
            <a:off x="353647" y="4392428"/>
            <a:ext cx="11835177" cy="0"/>
          </a:xfrm>
          <a:prstGeom prst="straightConnector1">
            <a:avLst/>
          </a:prstGeom>
          <a:noFill/>
          <a:ln cap="flat" cmpd="sng" w="12700">
            <a:solidFill>
              <a:schemeClr val="accent2"/>
            </a:solidFill>
            <a:prstDash val="solid"/>
            <a:round/>
            <a:headEnd len="med" w="med" type="none"/>
            <a:tailEnd len="med" w="med" type="none"/>
          </a:ln>
        </p:spPr>
      </p:cxnSp>
      <p:sp>
        <p:nvSpPr>
          <p:cNvPr id="33" name="Shape 33"/>
          <p:cNvSpPr txBox="1"/>
          <p:nvPr>
            <p:ph idx="1" type="body"/>
          </p:nvPr>
        </p:nvSpPr>
        <p:spPr>
          <a:xfrm>
            <a:off x="338327" y="5528767"/>
            <a:ext cx="11515535" cy="500388"/>
          </a:xfrm>
          <a:prstGeom prst="rect">
            <a:avLst/>
          </a:prstGeom>
          <a:noFill/>
          <a:ln>
            <a:noFill/>
          </a:ln>
        </p:spPr>
        <p:txBody>
          <a:bodyPr anchorCtr="0" anchor="t" bIns="91425" lIns="91425" rIns="91425" tIns="91425"/>
          <a:lstStyle>
            <a:lvl1pPr indent="101600" marL="0" rtl="0">
              <a:lnSpc>
                <a:spcPct val="100000"/>
              </a:lnSpc>
              <a:spcBef>
                <a:spcPts val="0"/>
              </a:spcBef>
              <a:spcAft>
                <a:spcPts val="0"/>
              </a:spcAft>
              <a:buClr>
                <a:schemeClr val="accent1"/>
              </a:buClr>
              <a:buFont typeface="Arial"/>
              <a:buChar char="​"/>
              <a:defRPr/>
            </a:lvl1pPr>
            <a:lvl2pPr indent="114300" marL="0" rtl="0">
              <a:spcBef>
                <a:spcPts val="0"/>
              </a:spcBef>
              <a:buClr>
                <a:schemeClr val="accent2"/>
              </a:buClr>
              <a:buFont typeface="Arial"/>
              <a:buChar char="​"/>
              <a:defRPr/>
            </a:lvl2pPr>
            <a:lvl3pPr indent="127000" marL="0" rtl="0">
              <a:spcBef>
                <a:spcPts val="0"/>
              </a:spcBef>
              <a:buClr>
                <a:schemeClr val="accent2"/>
              </a:buClr>
              <a:buFont typeface="Arial"/>
              <a:buChar char="​"/>
              <a:defRPr/>
            </a:lvl3pPr>
            <a:lvl4pPr indent="127000" marL="0" rtl="0">
              <a:spcBef>
                <a:spcPts val="0"/>
              </a:spcBef>
              <a:buClr>
                <a:schemeClr val="accent2"/>
              </a:buClr>
              <a:buFont typeface="Arial"/>
              <a:buChar char="​"/>
              <a:defRPr/>
            </a:lvl4pPr>
            <a:lvl5pPr indent="127000" marL="0" rtl="0">
              <a:spcBef>
                <a:spcPts val="0"/>
              </a:spcBef>
              <a:buClr>
                <a:schemeClr val="accent2"/>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4" name="Shape 34"/>
          <p:cNvSpPr txBox="1"/>
          <p:nvPr>
            <p:ph idx="2" type="body"/>
          </p:nvPr>
        </p:nvSpPr>
        <p:spPr>
          <a:xfrm>
            <a:off x="338327" y="4547601"/>
            <a:ext cx="7289872" cy="750470"/>
          </a:xfrm>
          <a:prstGeom prst="rect">
            <a:avLst/>
          </a:prstGeom>
          <a:noFill/>
          <a:ln>
            <a:noFill/>
          </a:ln>
        </p:spPr>
        <p:txBody>
          <a:bodyPr anchorCtr="0" anchor="t" bIns="91425" lIns="91425" rIns="91425" tIns="91425"/>
          <a:lstStyle>
            <a:lvl1pPr rtl="0">
              <a:spcBef>
                <a:spcPts val="0"/>
              </a:spcBef>
              <a:spcAft>
                <a:spcPts val="0"/>
              </a:spcAft>
              <a:buClr>
                <a:schemeClr val="accent2"/>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35" name="Shape 35"/>
          <p:cNvPicPr preferRelativeResize="0"/>
          <p:nvPr/>
        </p:nvPicPr>
        <p:blipFill rotWithShape="1">
          <a:blip r:embed="rId2">
            <a:alphaModFix/>
          </a:blip>
          <a:srcRect b="0" l="0" r="0" t="0"/>
          <a:stretch/>
        </p:blipFill>
        <p:spPr>
          <a:xfrm>
            <a:off x="332562" y="872837"/>
            <a:ext cx="4793376" cy="11155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olumn gray">
    <p:spTree>
      <p:nvGrpSpPr>
        <p:cNvPr id="84" name="Shape 84"/>
        <p:cNvGrpSpPr/>
        <p:nvPr/>
      </p:nvGrpSpPr>
      <p:grpSpPr>
        <a:xfrm>
          <a:off x="0" y="0"/>
          <a:ext cx="0" cy="0"/>
          <a:chOff x="0" y="0"/>
          <a:chExt cx="0" cy="0"/>
        </a:xfrm>
      </p:grpSpPr>
      <p:sp>
        <p:nvSpPr>
          <p:cNvPr id="85" name="Shape 85"/>
          <p:cNvSpPr txBox="1"/>
          <p:nvPr>
            <p:ph idx="1" type="body"/>
          </p:nvPr>
        </p:nvSpPr>
        <p:spPr>
          <a:xfrm>
            <a:off x="342878" y="1599479"/>
            <a:ext cx="3743721" cy="4622864"/>
          </a:xfrm>
          <a:prstGeom prst="rect">
            <a:avLst/>
          </a:prstGeom>
          <a:solidFill>
            <a:srgbClr val="E4E6E7"/>
          </a:solidFill>
          <a:ln>
            <a:noFill/>
          </a:ln>
        </p:spPr>
        <p:txBody>
          <a:bodyPr anchorCtr="0" anchor="t" bIns="91425" lIns="91425" rIns="91425" tIns="91425"/>
          <a:lstStyle>
            <a:lvl1pPr indent="127000" marL="0" rtl="0" algn="l">
              <a:lnSpc>
                <a:spcPct val="100000"/>
              </a:lnSpc>
              <a:spcBef>
                <a:spcPts val="600"/>
              </a:spcBef>
              <a:spcAft>
                <a:spcPts val="600"/>
              </a:spcAft>
              <a:buClr>
                <a:srgbClr val="7F7F7F"/>
              </a:buClr>
              <a:buFont typeface="Arial"/>
              <a:buChar char="​"/>
              <a:defRPr/>
            </a:lvl1pPr>
            <a:lvl2pPr indent="-117475" marL="231775" rtl="0" algn="l">
              <a:lnSpc>
                <a:spcPct val="100000"/>
              </a:lnSpc>
              <a:spcBef>
                <a:spcPts val="600"/>
              </a:spcBef>
              <a:spcAft>
                <a:spcPts val="600"/>
              </a:spcAft>
              <a:buClr>
                <a:srgbClr val="BFBFBF"/>
              </a:buClr>
              <a:buFont typeface="Arial"/>
              <a:buChar char="•"/>
              <a:defRPr/>
            </a:lvl2pPr>
            <a:lvl3pPr indent="-76200" marL="520700" rtl="0" algn="l">
              <a:lnSpc>
                <a:spcPct val="100000"/>
              </a:lnSpc>
              <a:spcBef>
                <a:spcPts val="600"/>
              </a:spcBef>
              <a:spcAft>
                <a:spcPts val="600"/>
              </a:spcAft>
              <a:buClr>
                <a:srgbClr val="BFBFBF"/>
              </a:buClr>
              <a:buFont typeface="Arial"/>
              <a:buChar char="•"/>
              <a:defRPr/>
            </a:lvl3pPr>
            <a:lvl4pPr indent="88900" marL="520700" rtl="0" algn="l">
              <a:lnSpc>
                <a:spcPct val="100000"/>
              </a:lnSpc>
              <a:spcBef>
                <a:spcPts val="600"/>
              </a:spcBef>
              <a:spcAft>
                <a:spcPts val="600"/>
              </a:spcAft>
              <a:buClr>
                <a:srgbClr val="7F7F7F"/>
              </a:buClr>
              <a:buFont typeface="Arial"/>
              <a:buChar char="​"/>
              <a:defRPr/>
            </a:lvl4pPr>
            <a:lvl5pPr indent="-114300" marL="520700" rtl="0" algn="l">
              <a:lnSpc>
                <a:spcPct val="10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86" name="Shape 86"/>
          <p:cNvSpPr txBox="1"/>
          <p:nvPr>
            <p:ph idx="2" type="body"/>
          </p:nvPr>
        </p:nvSpPr>
        <p:spPr>
          <a:xfrm>
            <a:off x="4229098" y="1599479"/>
            <a:ext cx="3730752" cy="4622864"/>
          </a:xfrm>
          <a:prstGeom prst="rect">
            <a:avLst/>
          </a:prstGeom>
          <a:solidFill>
            <a:srgbClr val="E4E6E7"/>
          </a:solidFill>
          <a:ln>
            <a:noFill/>
          </a:ln>
        </p:spPr>
        <p:txBody>
          <a:bodyPr anchorCtr="0" anchor="t" bIns="91425" lIns="91425" rIns="91425" tIns="91425"/>
          <a:lstStyle>
            <a:lvl1pPr indent="127000" marL="0" rtl="0" algn="l">
              <a:lnSpc>
                <a:spcPct val="100000"/>
              </a:lnSpc>
              <a:spcBef>
                <a:spcPts val="600"/>
              </a:spcBef>
              <a:spcAft>
                <a:spcPts val="600"/>
              </a:spcAft>
              <a:buClr>
                <a:srgbClr val="7F7F7F"/>
              </a:buClr>
              <a:buFont typeface="Arial"/>
              <a:buChar char="​"/>
              <a:defRPr/>
            </a:lvl1pPr>
            <a:lvl2pPr indent="-117475" marL="231775" rtl="0" algn="l">
              <a:lnSpc>
                <a:spcPct val="100000"/>
              </a:lnSpc>
              <a:spcBef>
                <a:spcPts val="600"/>
              </a:spcBef>
              <a:spcAft>
                <a:spcPts val="600"/>
              </a:spcAft>
              <a:buClr>
                <a:srgbClr val="BFBFBF"/>
              </a:buClr>
              <a:buFont typeface="Arial"/>
              <a:buChar char="•"/>
              <a:defRPr/>
            </a:lvl2pPr>
            <a:lvl3pPr indent="-76200" marL="520700" rtl="0" algn="l">
              <a:lnSpc>
                <a:spcPct val="100000"/>
              </a:lnSpc>
              <a:spcBef>
                <a:spcPts val="600"/>
              </a:spcBef>
              <a:spcAft>
                <a:spcPts val="600"/>
              </a:spcAft>
              <a:buClr>
                <a:srgbClr val="BFBFBF"/>
              </a:buClr>
              <a:buFont typeface="Arial"/>
              <a:buChar char="•"/>
              <a:defRPr/>
            </a:lvl3pPr>
            <a:lvl4pPr indent="88900" marL="520700" rtl="0" algn="l">
              <a:lnSpc>
                <a:spcPct val="100000"/>
              </a:lnSpc>
              <a:spcBef>
                <a:spcPts val="600"/>
              </a:spcBef>
              <a:spcAft>
                <a:spcPts val="600"/>
              </a:spcAft>
              <a:buClr>
                <a:srgbClr val="7F7F7F"/>
              </a:buClr>
              <a:buFont typeface="Arial"/>
              <a:buChar char="​"/>
              <a:defRPr/>
            </a:lvl4pPr>
            <a:lvl5pPr indent="-114300" marL="520700" rtl="0" algn="l">
              <a:lnSpc>
                <a:spcPct val="10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87" name="Shape 87"/>
          <p:cNvSpPr txBox="1"/>
          <p:nvPr>
            <p:ph idx="3" type="body"/>
          </p:nvPr>
        </p:nvSpPr>
        <p:spPr>
          <a:xfrm>
            <a:off x="8109614" y="1599479"/>
            <a:ext cx="3736459" cy="4622864"/>
          </a:xfrm>
          <a:prstGeom prst="rect">
            <a:avLst/>
          </a:prstGeom>
          <a:solidFill>
            <a:srgbClr val="E4E6E7"/>
          </a:solidFill>
          <a:ln>
            <a:noFill/>
          </a:ln>
        </p:spPr>
        <p:txBody>
          <a:bodyPr anchorCtr="0" anchor="t" bIns="91425" lIns="91425" rIns="91425" tIns="91425"/>
          <a:lstStyle>
            <a:lvl1pPr indent="127000" marL="0" rtl="0" algn="l">
              <a:lnSpc>
                <a:spcPct val="100000"/>
              </a:lnSpc>
              <a:spcBef>
                <a:spcPts val="600"/>
              </a:spcBef>
              <a:spcAft>
                <a:spcPts val="600"/>
              </a:spcAft>
              <a:buClr>
                <a:srgbClr val="7F7F7F"/>
              </a:buClr>
              <a:buFont typeface="Arial"/>
              <a:buChar char="​"/>
              <a:defRPr/>
            </a:lvl1pPr>
            <a:lvl2pPr indent="-117475" marL="231775" rtl="0" algn="l">
              <a:lnSpc>
                <a:spcPct val="100000"/>
              </a:lnSpc>
              <a:spcBef>
                <a:spcPts val="600"/>
              </a:spcBef>
              <a:spcAft>
                <a:spcPts val="600"/>
              </a:spcAft>
              <a:buClr>
                <a:srgbClr val="BFBFBF"/>
              </a:buClr>
              <a:buFont typeface="Arial"/>
              <a:buChar char="•"/>
              <a:defRPr/>
            </a:lvl2pPr>
            <a:lvl3pPr indent="-76200" marL="520700" rtl="0" algn="l">
              <a:lnSpc>
                <a:spcPct val="100000"/>
              </a:lnSpc>
              <a:spcBef>
                <a:spcPts val="600"/>
              </a:spcBef>
              <a:spcAft>
                <a:spcPts val="600"/>
              </a:spcAft>
              <a:buClr>
                <a:srgbClr val="BFBFBF"/>
              </a:buClr>
              <a:buFont typeface="Arial"/>
              <a:buChar char="•"/>
              <a:defRPr/>
            </a:lvl3pPr>
            <a:lvl4pPr indent="88900" marL="520700" rtl="0" algn="l">
              <a:lnSpc>
                <a:spcPct val="100000"/>
              </a:lnSpc>
              <a:spcBef>
                <a:spcPts val="600"/>
              </a:spcBef>
              <a:spcAft>
                <a:spcPts val="600"/>
              </a:spcAft>
              <a:buClr>
                <a:srgbClr val="7F7F7F"/>
              </a:buClr>
              <a:buFont typeface="Arial"/>
              <a:buChar char="​"/>
              <a:defRPr/>
            </a:lvl4pPr>
            <a:lvl5pPr indent="-114300" marL="520700" rtl="0" algn="l">
              <a:lnSpc>
                <a:spcPct val="10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88" name="Shape 88"/>
          <p:cNvSpPr txBox="1"/>
          <p:nvPr>
            <p:ph idx="4"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9" name="Shape 89"/>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90" name="Shape 90"/>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olumn_titles">
    <p:spTree>
      <p:nvGrpSpPr>
        <p:cNvPr id="91" name="Shape 91"/>
        <p:cNvGrpSpPr/>
        <p:nvPr/>
      </p:nvGrpSpPr>
      <p:grpSpPr>
        <a:xfrm>
          <a:off x="0" y="0"/>
          <a:ext cx="0" cy="0"/>
          <a:chOff x="0" y="0"/>
          <a:chExt cx="0" cy="0"/>
        </a:xfrm>
      </p:grpSpPr>
      <p:sp>
        <p:nvSpPr>
          <p:cNvPr id="92" name="Shape 92"/>
          <p:cNvSpPr txBox="1"/>
          <p:nvPr>
            <p:ph idx="1" type="body"/>
          </p:nvPr>
        </p:nvSpPr>
        <p:spPr>
          <a:xfrm>
            <a:off x="338328" y="2480258"/>
            <a:ext cx="3755988" cy="3112045"/>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3" name="Shape 93"/>
          <p:cNvSpPr txBox="1"/>
          <p:nvPr>
            <p:ph idx="2" type="body"/>
          </p:nvPr>
        </p:nvSpPr>
        <p:spPr>
          <a:xfrm>
            <a:off x="4201062" y="2480258"/>
            <a:ext cx="3735929" cy="3112045"/>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4" name="Shape 94"/>
          <p:cNvSpPr txBox="1"/>
          <p:nvPr>
            <p:ph idx="3" type="body"/>
          </p:nvPr>
        </p:nvSpPr>
        <p:spPr>
          <a:xfrm>
            <a:off x="8081106" y="2480258"/>
            <a:ext cx="3766147" cy="3112045"/>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5" name="Shape 95"/>
          <p:cNvSpPr txBox="1"/>
          <p:nvPr>
            <p:ph idx="4" type="body"/>
          </p:nvPr>
        </p:nvSpPr>
        <p:spPr>
          <a:xfrm>
            <a:off x="338328" y="1600200"/>
            <a:ext cx="3759260" cy="681292"/>
          </a:xfrm>
          <a:prstGeom prst="rect">
            <a:avLst/>
          </a:prstGeom>
          <a:solidFill>
            <a:schemeClr val="accent1"/>
          </a:solidFill>
          <a:ln>
            <a:noFill/>
          </a:ln>
        </p:spPr>
        <p:txBody>
          <a:bodyPr anchorCtr="0" anchor="ctr" bIns="91425" lIns="91425" rIns="91425" tIns="91425"/>
          <a:lstStyle>
            <a:lvl1pPr indent="0" marL="0" rtl="0" algn="ctr">
              <a:lnSpc>
                <a:spcPct val="88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6" name="Shape 96"/>
          <p:cNvSpPr txBox="1"/>
          <p:nvPr>
            <p:ph idx="5" type="body"/>
          </p:nvPr>
        </p:nvSpPr>
        <p:spPr>
          <a:xfrm>
            <a:off x="4220789" y="1600200"/>
            <a:ext cx="3731832" cy="681292"/>
          </a:xfrm>
          <a:prstGeom prst="rect">
            <a:avLst/>
          </a:prstGeom>
          <a:solidFill>
            <a:schemeClr val="accent1"/>
          </a:solidFill>
          <a:ln>
            <a:noFill/>
          </a:ln>
        </p:spPr>
        <p:txBody>
          <a:bodyPr anchorCtr="0" anchor="ctr" bIns="91425" lIns="91425" rIns="91425" tIns="91425"/>
          <a:lstStyle>
            <a:lvl1pPr indent="0" marL="0" rtl="0" algn="ctr">
              <a:lnSpc>
                <a:spcPct val="88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7" name="Shape 97"/>
          <p:cNvSpPr txBox="1"/>
          <p:nvPr>
            <p:ph idx="6" type="body"/>
          </p:nvPr>
        </p:nvSpPr>
        <p:spPr>
          <a:xfrm>
            <a:off x="8104050" y="1600200"/>
            <a:ext cx="3749811" cy="681292"/>
          </a:xfrm>
          <a:prstGeom prst="rect">
            <a:avLst/>
          </a:prstGeom>
          <a:solidFill>
            <a:schemeClr val="accent1"/>
          </a:solidFill>
          <a:ln>
            <a:noFill/>
          </a:ln>
        </p:spPr>
        <p:txBody>
          <a:bodyPr anchorCtr="0" anchor="ctr" bIns="91425" lIns="91425" rIns="91425" tIns="91425"/>
          <a:lstStyle>
            <a:lvl1pPr indent="0" marL="0" rtl="0" algn="ctr">
              <a:lnSpc>
                <a:spcPct val="88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8" name="Shape 98"/>
          <p:cNvSpPr txBox="1"/>
          <p:nvPr>
            <p:ph idx="7" type="body"/>
          </p:nvPr>
        </p:nvSpPr>
        <p:spPr>
          <a:xfrm>
            <a:off x="8080049" y="5660496"/>
            <a:ext cx="3770415" cy="225702"/>
          </a:xfrm>
          <a:prstGeom prst="rect">
            <a:avLst/>
          </a:prstGeom>
          <a:noFill/>
          <a:ln>
            <a:noFill/>
          </a:ln>
        </p:spPr>
        <p:txBody>
          <a:bodyPr anchorCtr="0" anchor="t" bIns="91425" lIns="91425" rIns="91425" tIns="91425"/>
          <a:lstStyle>
            <a:lvl1pPr indent="0" marL="0" rtl="0">
              <a:spcBef>
                <a:spcPts val="0"/>
              </a:spcBef>
              <a:buClr>
                <a:schemeClr val="lt2"/>
              </a:buClr>
              <a:buFont typeface="Noto Symbo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9" name="Shape 99"/>
          <p:cNvSpPr txBox="1"/>
          <p:nvPr>
            <p:ph idx="8" type="body"/>
          </p:nvPr>
        </p:nvSpPr>
        <p:spPr>
          <a:xfrm>
            <a:off x="338328" y="5660496"/>
            <a:ext cx="3730752" cy="225702"/>
          </a:xfrm>
          <a:prstGeom prst="rect">
            <a:avLst/>
          </a:prstGeom>
          <a:noFill/>
          <a:ln>
            <a:noFill/>
          </a:ln>
        </p:spPr>
        <p:txBody>
          <a:bodyPr anchorCtr="0" anchor="t" bIns="91425" lIns="91425" rIns="91425" tIns="91425"/>
          <a:lstStyle>
            <a:lvl1pPr indent="0" marL="0" rtl="0">
              <a:spcBef>
                <a:spcPts val="0"/>
              </a:spcBef>
              <a:buClr>
                <a:srgbClr val="0079A8"/>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0" name="Shape 100"/>
          <p:cNvSpPr txBox="1"/>
          <p:nvPr>
            <p:ph idx="9" type="body"/>
          </p:nvPr>
        </p:nvSpPr>
        <p:spPr>
          <a:xfrm>
            <a:off x="4221869" y="5660496"/>
            <a:ext cx="3730752" cy="225702"/>
          </a:xfrm>
          <a:prstGeom prst="rect">
            <a:avLst/>
          </a:prstGeom>
          <a:noFill/>
          <a:ln>
            <a:noFill/>
          </a:ln>
        </p:spPr>
        <p:txBody>
          <a:bodyPr anchorCtr="0" anchor="t" bIns="91425" lIns="91425" rIns="91425" tIns="91425"/>
          <a:lstStyle>
            <a:lvl1pPr indent="0" marL="0" rtl="0">
              <a:spcBef>
                <a:spcPts val="0"/>
              </a:spcBef>
              <a:buClr>
                <a:srgbClr val="0079A8"/>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1" name="Shape 101"/>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2" name="Shape 102"/>
          <p:cNvSpPr txBox="1"/>
          <p:nvPr>
            <p:ph idx="13"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3" name="Shape 103"/>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olumn photos">
    <p:spTree>
      <p:nvGrpSpPr>
        <p:cNvPr id="104" name="Shape 104"/>
        <p:cNvGrpSpPr/>
        <p:nvPr/>
      </p:nvGrpSpPr>
      <p:grpSpPr>
        <a:xfrm>
          <a:off x="0" y="0"/>
          <a:ext cx="0" cy="0"/>
          <a:chOff x="0" y="0"/>
          <a:chExt cx="0" cy="0"/>
        </a:xfrm>
      </p:grpSpPr>
      <p:sp>
        <p:nvSpPr>
          <p:cNvPr id="105" name="Shape 105"/>
          <p:cNvSpPr/>
          <p:nvPr>
            <p:ph idx="2" type="pic"/>
          </p:nvPr>
        </p:nvSpPr>
        <p:spPr>
          <a:xfrm>
            <a:off x="336548" y="1597025"/>
            <a:ext cx="3752871" cy="3980820"/>
          </a:xfrm>
          <a:prstGeom prst="rect">
            <a:avLst/>
          </a:prstGeom>
          <a:noFill/>
          <a:ln>
            <a:noFill/>
          </a:ln>
        </p:spPr>
      </p:sp>
      <p:sp>
        <p:nvSpPr>
          <p:cNvPr id="106" name="Shape 106"/>
          <p:cNvSpPr/>
          <p:nvPr>
            <p:ph idx="3" type="pic"/>
          </p:nvPr>
        </p:nvSpPr>
        <p:spPr>
          <a:xfrm>
            <a:off x="4229382" y="1597025"/>
            <a:ext cx="3725861" cy="3980820"/>
          </a:xfrm>
          <a:prstGeom prst="rect">
            <a:avLst/>
          </a:prstGeom>
          <a:noFill/>
          <a:ln>
            <a:noFill/>
          </a:ln>
        </p:spPr>
      </p:sp>
      <p:sp>
        <p:nvSpPr>
          <p:cNvPr id="107" name="Shape 107"/>
          <p:cNvSpPr/>
          <p:nvPr>
            <p:ph idx="4" type="pic"/>
          </p:nvPr>
        </p:nvSpPr>
        <p:spPr>
          <a:xfrm>
            <a:off x="8101820" y="1597025"/>
            <a:ext cx="3746254" cy="3980820"/>
          </a:xfrm>
          <a:prstGeom prst="rect">
            <a:avLst/>
          </a:prstGeom>
          <a:noFill/>
          <a:ln>
            <a:noFill/>
          </a:ln>
        </p:spPr>
      </p:sp>
      <p:cxnSp>
        <p:nvCxnSpPr>
          <p:cNvPr id="108" name="Shape 108"/>
          <p:cNvCxnSpPr/>
          <p:nvPr/>
        </p:nvCxnSpPr>
        <p:spPr>
          <a:xfrm>
            <a:off x="333564" y="5702300"/>
            <a:ext cx="3749040" cy="0"/>
          </a:xfrm>
          <a:prstGeom prst="straightConnector1">
            <a:avLst/>
          </a:prstGeom>
          <a:noFill/>
          <a:ln cap="flat" cmpd="sng" w="12700">
            <a:solidFill>
              <a:schemeClr val="accent2"/>
            </a:solidFill>
            <a:prstDash val="solid"/>
            <a:round/>
            <a:headEnd len="med" w="med" type="none"/>
            <a:tailEnd len="med" w="med" type="none"/>
          </a:ln>
        </p:spPr>
      </p:cxnSp>
      <p:sp>
        <p:nvSpPr>
          <p:cNvPr id="109" name="Shape 109"/>
          <p:cNvSpPr txBox="1"/>
          <p:nvPr>
            <p:ph idx="1" type="body"/>
          </p:nvPr>
        </p:nvSpPr>
        <p:spPr>
          <a:xfrm>
            <a:off x="337216" y="5786194"/>
            <a:ext cx="3749040" cy="502849"/>
          </a:xfrm>
          <a:prstGeom prst="rect">
            <a:avLst/>
          </a:prstGeom>
          <a:noFill/>
          <a:ln>
            <a:noFill/>
          </a:ln>
        </p:spPr>
        <p:txBody>
          <a:bodyPr anchorCtr="0" anchor="t" bIns="91425" lIns="91425" rIns="91425" tIns="91425"/>
          <a:lstStyle>
            <a:lvl1pPr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cxnSp>
        <p:nvCxnSpPr>
          <p:cNvPr id="110" name="Shape 110"/>
          <p:cNvCxnSpPr/>
          <p:nvPr/>
        </p:nvCxnSpPr>
        <p:spPr>
          <a:xfrm>
            <a:off x="4229382" y="5702300"/>
            <a:ext cx="3732576" cy="0"/>
          </a:xfrm>
          <a:prstGeom prst="straightConnector1">
            <a:avLst/>
          </a:prstGeom>
          <a:noFill/>
          <a:ln cap="flat" cmpd="sng" w="12700">
            <a:solidFill>
              <a:schemeClr val="accent2"/>
            </a:solidFill>
            <a:prstDash val="solid"/>
            <a:round/>
            <a:headEnd len="med" w="med" type="none"/>
            <a:tailEnd len="med" w="med" type="none"/>
          </a:ln>
        </p:spPr>
      </p:cxnSp>
      <p:sp>
        <p:nvSpPr>
          <p:cNvPr id="111" name="Shape 111"/>
          <p:cNvSpPr txBox="1"/>
          <p:nvPr>
            <p:ph idx="5" type="body"/>
          </p:nvPr>
        </p:nvSpPr>
        <p:spPr>
          <a:xfrm>
            <a:off x="4218267" y="5786194"/>
            <a:ext cx="3749040" cy="502849"/>
          </a:xfrm>
          <a:prstGeom prst="rect">
            <a:avLst/>
          </a:prstGeom>
          <a:noFill/>
          <a:ln>
            <a:noFill/>
          </a:ln>
        </p:spPr>
        <p:txBody>
          <a:bodyPr anchorCtr="0" anchor="t" bIns="91425" lIns="91425" rIns="91425" tIns="91425"/>
          <a:lstStyle>
            <a:lvl1pPr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cxnSp>
        <p:nvCxnSpPr>
          <p:cNvPr id="112" name="Shape 112"/>
          <p:cNvCxnSpPr/>
          <p:nvPr/>
        </p:nvCxnSpPr>
        <p:spPr>
          <a:xfrm>
            <a:off x="8101820" y="5702300"/>
            <a:ext cx="3749040" cy="0"/>
          </a:xfrm>
          <a:prstGeom prst="straightConnector1">
            <a:avLst/>
          </a:prstGeom>
          <a:noFill/>
          <a:ln cap="flat" cmpd="sng" w="12700">
            <a:solidFill>
              <a:schemeClr val="accent2"/>
            </a:solidFill>
            <a:prstDash val="solid"/>
            <a:round/>
            <a:headEnd len="med" w="med" type="none"/>
            <a:tailEnd len="med" w="med" type="none"/>
          </a:ln>
        </p:spPr>
      </p:cxnSp>
      <p:sp>
        <p:nvSpPr>
          <p:cNvPr id="113" name="Shape 113"/>
          <p:cNvSpPr txBox="1"/>
          <p:nvPr>
            <p:ph idx="6" type="body"/>
          </p:nvPr>
        </p:nvSpPr>
        <p:spPr>
          <a:xfrm>
            <a:off x="8112686" y="5786194"/>
            <a:ext cx="3749040" cy="502849"/>
          </a:xfrm>
          <a:prstGeom prst="rect">
            <a:avLst/>
          </a:prstGeom>
          <a:noFill/>
          <a:ln>
            <a:noFill/>
          </a:ln>
        </p:spPr>
        <p:txBody>
          <a:bodyPr anchorCtr="0" anchor="t" bIns="91425" lIns="91425" rIns="91425" tIns="91425"/>
          <a:lstStyle>
            <a:lvl1pPr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4" name="Shape 114"/>
          <p:cNvSpPr txBox="1"/>
          <p:nvPr>
            <p:ph idx="7"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5" name="Shape 115"/>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6" name="Shape 116"/>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column">
    <p:spTree>
      <p:nvGrpSpPr>
        <p:cNvPr id="117" name="Shape 117"/>
        <p:cNvGrpSpPr/>
        <p:nvPr/>
      </p:nvGrpSpPr>
      <p:grpSpPr>
        <a:xfrm>
          <a:off x="0" y="0"/>
          <a:ext cx="0" cy="0"/>
          <a:chOff x="0" y="0"/>
          <a:chExt cx="0" cy="0"/>
        </a:xfrm>
      </p:grpSpPr>
      <p:sp>
        <p:nvSpPr>
          <p:cNvPr id="118" name="Shape 118"/>
          <p:cNvSpPr/>
          <p:nvPr/>
        </p:nvSpPr>
        <p:spPr>
          <a:xfrm>
            <a:off x="6207876" y="381000"/>
            <a:ext cx="2923756" cy="3556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19" name="Shape 119"/>
          <p:cNvSpPr txBox="1"/>
          <p:nvPr>
            <p:ph idx="1" type="body"/>
          </p:nvPr>
        </p:nvSpPr>
        <p:spPr>
          <a:xfrm>
            <a:off x="338328" y="1599479"/>
            <a:ext cx="2715767" cy="462758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0" name="Shape 120"/>
          <p:cNvSpPr txBox="1"/>
          <p:nvPr>
            <p:ph idx="2" type="body"/>
          </p:nvPr>
        </p:nvSpPr>
        <p:spPr>
          <a:xfrm>
            <a:off x="3272034" y="1599479"/>
            <a:ext cx="2715767" cy="462758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1" name="Shape 121"/>
          <p:cNvSpPr txBox="1"/>
          <p:nvPr>
            <p:ph idx="3" type="body"/>
          </p:nvPr>
        </p:nvSpPr>
        <p:spPr>
          <a:xfrm>
            <a:off x="6205742" y="1599479"/>
            <a:ext cx="2715767" cy="462758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2" name="Shape 122"/>
          <p:cNvSpPr txBox="1"/>
          <p:nvPr>
            <p:ph idx="4" type="body"/>
          </p:nvPr>
        </p:nvSpPr>
        <p:spPr>
          <a:xfrm>
            <a:off x="9139449" y="1599479"/>
            <a:ext cx="2715767" cy="462758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3" name="Shape 123"/>
          <p:cNvSpPr txBox="1"/>
          <p:nvPr>
            <p:ph idx="5"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4" name="Shape 124"/>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5" name="Shape 125"/>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column multi">
    <p:spTree>
      <p:nvGrpSpPr>
        <p:cNvPr id="126" name="Shape 126"/>
        <p:cNvGrpSpPr/>
        <p:nvPr/>
      </p:nvGrpSpPr>
      <p:grpSpPr>
        <a:xfrm>
          <a:off x="0" y="0"/>
          <a:ext cx="0" cy="0"/>
          <a:chOff x="0" y="0"/>
          <a:chExt cx="0" cy="0"/>
        </a:xfrm>
      </p:grpSpPr>
      <p:sp>
        <p:nvSpPr>
          <p:cNvPr id="127" name="Shape 127"/>
          <p:cNvSpPr/>
          <p:nvPr/>
        </p:nvSpPr>
        <p:spPr>
          <a:xfrm>
            <a:off x="6207876" y="381000"/>
            <a:ext cx="2923756" cy="3556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28" name="Shape 128"/>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9" name="Shape 129"/>
          <p:cNvSpPr txBox="1"/>
          <p:nvPr>
            <p:ph idx="1" type="body"/>
          </p:nvPr>
        </p:nvSpPr>
        <p:spPr>
          <a:xfrm>
            <a:off x="338328" y="3526969"/>
            <a:ext cx="2715767" cy="27000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30" name="Shape 130"/>
          <p:cNvSpPr txBox="1"/>
          <p:nvPr>
            <p:ph idx="2" type="body"/>
          </p:nvPr>
        </p:nvSpPr>
        <p:spPr>
          <a:xfrm>
            <a:off x="3272034" y="3526969"/>
            <a:ext cx="2715767" cy="27000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31" name="Shape 131"/>
          <p:cNvSpPr txBox="1"/>
          <p:nvPr>
            <p:ph idx="3" type="body"/>
          </p:nvPr>
        </p:nvSpPr>
        <p:spPr>
          <a:xfrm>
            <a:off x="6205742" y="3526969"/>
            <a:ext cx="2715767" cy="27000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32" name="Shape 132"/>
          <p:cNvSpPr txBox="1"/>
          <p:nvPr>
            <p:ph idx="4" type="body"/>
          </p:nvPr>
        </p:nvSpPr>
        <p:spPr>
          <a:xfrm>
            <a:off x="9139449" y="3526969"/>
            <a:ext cx="2715767" cy="27000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33" name="Shape 133"/>
          <p:cNvSpPr/>
          <p:nvPr>
            <p:ph idx="5" type="pic"/>
          </p:nvPr>
        </p:nvSpPr>
        <p:spPr>
          <a:xfrm>
            <a:off x="344423" y="1703211"/>
            <a:ext cx="2703576" cy="1695237"/>
          </a:xfrm>
          <a:prstGeom prst="rect">
            <a:avLst/>
          </a:prstGeom>
          <a:noFill/>
          <a:ln>
            <a:noFill/>
          </a:ln>
        </p:spPr>
      </p:sp>
      <p:sp>
        <p:nvSpPr>
          <p:cNvPr id="134" name="Shape 134"/>
          <p:cNvSpPr/>
          <p:nvPr>
            <p:ph idx="6" type="pic"/>
          </p:nvPr>
        </p:nvSpPr>
        <p:spPr>
          <a:xfrm>
            <a:off x="3266831" y="1703211"/>
            <a:ext cx="2723179" cy="1695237"/>
          </a:xfrm>
          <a:prstGeom prst="rect">
            <a:avLst/>
          </a:prstGeom>
          <a:noFill/>
          <a:ln>
            <a:noFill/>
          </a:ln>
        </p:spPr>
      </p:sp>
      <p:sp>
        <p:nvSpPr>
          <p:cNvPr id="135" name="Shape 135"/>
          <p:cNvSpPr/>
          <p:nvPr>
            <p:ph idx="7" type="pic"/>
          </p:nvPr>
        </p:nvSpPr>
        <p:spPr>
          <a:xfrm>
            <a:off x="6205414" y="1703211"/>
            <a:ext cx="2705659" cy="1695237"/>
          </a:xfrm>
          <a:prstGeom prst="rect">
            <a:avLst/>
          </a:prstGeom>
          <a:noFill/>
          <a:ln>
            <a:noFill/>
          </a:ln>
        </p:spPr>
      </p:sp>
      <p:sp>
        <p:nvSpPr>
          <p:cNvPr id="136" name="Shape 136"/>
          <p:cNvSpPr/>
          <p:nvPr>
            <p:ph idx="8" type="pic"/>
          </p:nvPr>
        </p:nvSpPr>
        <p:spPr>
          <a:xfrm>
            <a:off x="9126478" y="1703211"/>
            <a:ext cx="2724209" cy="1695237"/>
          </a:xfrm>
          <a:prstGeom prst="rect">
            <a:avLst/>
          </a:prstGeom>
          <a:noFill/>
          <a:ln>
            <a:noFill/>
          </a:ln>
        </p:spPr>
      </p:sp>
      <p:cxnSp>
        <p:nvCxnSpPr>
          <p:cNvPr id="137" name="Shape 137"/>
          <p:cNvCxnSpPr/>
          <p:nvPr/>
        </p:nvCxnSpPr>
        <p:spPr>
          <a:xfrm>
            <a:off x="338328" y="345948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138" name="Shape 138"/>
          <p:cNvCxnSpPr/>
          <p:nvPr/>
        </p:nvCxnSpPr>
        <p:spPr>
          <a:xfrm>
            <a:off x="3264407" y="345948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139" name="Shape 139"/>
          <p:cNvCxnSpPr/>
          <p:nvPr/>
        </p:nvCxnSpPr>
        <p:spPr>
          <a:xfrm>
            <a:off x="6195307" y="345948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140" name="Shape 140"/>
          <p:cNvCxnSpPr/>
          <p:nvPr/>
        </p:nvCxnSpPr>
        <p:spPr>
          <a:xfrm>
            <a:off x="9136139" y="3459480"/>
            <a:ext cx="2715767" cy="0"/>
          </a:xfrm>
          <a:prstGeom prst="straightConnector1">
            <a:avLst/>
          </a:prstGeom>
          <a:noFill/>
          <a:ln cap="flat" cmpd="sng" w="12700">
            <a:solidFill>
              <a:schemeClr val="accent2"/>
            </a:solidFill>
            <a:prstDash val="solid"/>
            <a:round/>
            <a:headEnd len="med" w="med" type="none"/>
            <a:tailEnd len="med" w="med" type="none"/>
          </a:ln>
        </p:spPr>
      </p:cxnSp>
      <p:sp>
        <p:nvSpPr>
          <p:cNvPr id="141" name="Shape 141"/>
          <p:cNvSpPr txBox="1"/>
          <p:nvPr>
            <p:ph idx="9"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42" name="Shape 142"/>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column photos">
    <p:spTree>
      <p:nvGrpSpPr>
        <p:cNvPr id="143" name="Shape 143"/>
        <p:cNvGrpSpPr/>
        <p:nvPr/>
      </p:nvGrpSpPr>
      <p:grpSpPr>
        <a:xfrm>
          <a:off x="0" y="0"/>
          <a:ext cx="0" cy="0"/>
          <a:chOff x="0" y="0"/>
          <a:chExt cx="0" cy="0"/>
        </a:xfrm>
      </p:grpSpPr>
      <p:sp>
        <p:nvSpPr>
          <p:cNvPr id="144" name="Shape 144"/>
          <p:cNvSpPr/>
          <p:nvPr/>
        </p:nvSpPr>
        <p:spPr>
          <a:xfrm>
            <a:off x="6207876" y="381000"/>
            <a:ext cx="2923756" cy="3556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45" name="Shape 145"/>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46" name="Shape 146"/>
          <p:cNvSpPr/>
          <p:nvPr>
            <p:ph idx="2" type="pic"/>
          </p:nvPr>
        </p:nvSpPr>
        <p:spPr>
          <a:xfrm>
            <a:off x="332622" y="1703210"/>
            <a:ext cx="2727178" cy="3908085"/>
          </a:xfrm>
          <a:prstGeom prst="rect">
            <a:avLst/>
          </a:prstGeom>
          <a:noFill/>
          <a:ln>
            <a:noFill/>
          </a:ln>
        </p:spPr>
      </p:sp>
      <p:sp>
        <p:nvSpPr>
          <p:cNvPr id="147" name="Shape 147"/>
          <p:cNvSpPr/>
          <p:nvPr>
            <p:ph idx="3" type="pic"/>
          </p:nvPr>
        </p:nvSpPr>
        <p:spPr>
          <a:xfrm>
            <a:off x="3257205" y="1703210"/>
            <a:ext cx="2727178" cy="3908085"/>
          </a:xfrm>
          <a:prstGeom prst="rect">
            <a:avLst/>
          </a:prstGeom>
          <a:noFill/>
          <a:ln>
            <a:noFill/>
          </a:ln>
        </p:spPr>
      </p:sp>
      <p:sp>
        <p:nvSpPr>
          <p:cNvPr id="148" name="Shape 148"/>
          <p:cNvSpPr/>
          <p:nvPr>
            <p:ph idx="4" type="pic"/>
          </p:nvPr>
        </p:nvSpPr>
        <p:spPr>
          <a:xfrm>
            <a:off x="6181787" y="1703210"/>
            <a:ext cx="2727178" cy="3908085"/>
          </a:xfrm>
          <a:prstGeom prst="rect">
            <a:avLst/>
          </a:prstGeom>
          <a:noFill/>
          <a:ln>
            <a:noFill/>
          </a:ln>
        </p:spPr>
      </p:sp>
      <p:sp>
        <p:nvSpPr>
          <p:cNvPr id="149" name="Shape 149"/>
          <p:cNvSpPr/>
          <p:nvPr>
            <p:ph idx="5" type="pic"/>
          </p:nvPr>
        </p:nvSpPr>
        <p:spPr>
          <a:xfrm>
            <a:off x="9106368" y="1703210"/>
            <a:ext cx="2727178" cy="3908085"/>
          </a:xfrm>
          <a:prstGeom prst="rect">
            <a:avLst/>
          </a:prstGeom>
          <a:noFill/>
          <a:ln>
            <a:noFill/>
          </a:ln>
        </p:spPr>
      </p:sp>
      <p:cxnSp>
        <p:nvCxnSpPr>
          <p:cNvPr id="150" name="Shape 150"/>
          <p:cNvCxnSpPr/>
          <p:nvPr/>
        </p:nvCxnSpPr>
        <p:spPr>
          <a:xfrm>
            <a:off x="338328" y="570230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151" name="Shape 151"/>
          <p:cNvCxnSpPr/>
          <p:nvPr/>
        </p:nvCxnSpPr>
        <p:spPr>
          <a:xfrm>
            <a:off x="3264407" y="570230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152" name="Shape 152"/>
          <p:cNvCxnSpPr/>
          <p:nvPr/>
        </p:nvCxnSpPr>
        <p:spPr>
          <a:xfrm>
            <a:off x="6187492" y="570230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153" name="Shape 153"/>
          <p:cNvCxnSpPr/>
          <p:nvPr/>
        </p:nvCxnSpPr>
        <p:spPr>
          <a:xfrm>
            <a:off x="9113257" y="5702300"/>
            <a:ext cx="2715767" cy="0"/>
          </a:xfrm>
          <a:prstGeom prst="straightConnector1">
            <a:avLst/>
          </a:prstGeom>
          <a:noFill/>
          <a:ln cap="flat" cmpd="sng" w="12700">
            <a:solidFill>
              <a:schemeClr val="accent2"/>
            </a:solidFill>
            <a:prstDash val="solid"/>
            <a:round/>
            <a:headEnd len="med" w="med" type="none"/>
            <a:tailEnd len="med" w="med" type="none"/>
          </a:ln>
        </p:spPr>
      </p:cxnSp>
      <p:sp>
        <p:nvSpPr>
          <p:cNvPr id="154" name="Shape 154"/>
          <p:cNvSpPr txBox="1"/>
          <p:nvPr>
            <p:ph idx="1" type="body"/>
          </p:nvPr>
        </p:nvSpPr>
        <p:spPr>
          <a:xfrm>
            <a:off x="333375" y="5786194"/>
            <a:ext cx="2720974" cy="502849"/>
          </a:xfrm>
          <a:prstGeom prst="rect">
            <a:avLst/>
          </a:prstGeom>
          <a:noFill/>
          <a:ln>
            <a:noFill/>
          </a:ln>
        </p:spPr>
        <p:txBody>
          <a:bodyPr anchorCtr="0" anchor="t" bIns="91425" lIns="91425" rIns="91425" tIns="91425"/>
          <a:lstStyle>
            <a:lvl1pPr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5" name="Shape 155"/>
          <p:cNvSpPr txBox="1"/>
          <p:nvPr>
            <p:ph idx="6" type="body"/>
          </p:nvPr>
        </p:nvSpPr>
        <p:spPr>
          <a:xfrm>
            <a:off x="3264408" y="5786194"/>
            <a:ext cx="2720974" cy="502849"/>
          </a:xfrm>
          <a:prstGeom prst="rect">
            <a:avLst/>
          </a:prstGeom>
          <a:noFill/>
          <a:ln>
            <a:noFill/>
          </a:ln>
        </p:spPr>
        <p:txBody>
          <a:bodyPr anchorCtr="0" anchor="t" bIns="91425" lIns="91425" rIns="91425" tIns="91425"/>
          <a:lstStyle>
            <a:lvl1pPr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6" name="Shape 156"/>
          <p:cNvSpPr txBox="1"/>
          <p:nvPr>
            <p:ph idx="7" type="body"/>
          </p:nvPr>
        </p:nvSpPr>
        <p:spPr>
          <a:xfrm>
            <a:off x="6190487" y="5786194"/>
            <a:ext cx="2720974" cy="502849"/>
          </a:xfrm>
          <a:prstGeom prst="rect">
            <a:avLst/>
          </a:prstGeom>
          <a:noFill/>
          <a:ln>
            <a:noFill/>
          </a:ln>
        </p:spPr>
        <p:txBody>
          <a:bodyPr anchorCtr="0" anchor="t" bIns="91425" lIns="91425" rIns="91425" tIns="91425"/>
          <a:lstStyle>
            <a:lvl1pPr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7" name="Shape 157"/>
          <p:cNvSpPr txBox="1"/>
          <p:nvPr>
            <p:ph idx="8" type="body"/>
          </p:nvPr>
        </p:nvSpPr>
        <p:spPr>
          <a:xfrm>
            <a:off x="9113257" y="5786194"/>
            <a:ext cx="2720974" cy="502849"/>
          </a:xfrm>
          <a:prstGeom prst="rect">
            <a:avLst/>
          </a:prstGeom>
          <a:noFill/>
          <a:ln>
            <a:noFill/>
          </a:ln>
        </p:spPr>
        <p:txBody>
          <a:bodyPr anchorCtr="0" anchor="t" bIns="91425" lIns="91425" rIns="91425" tIns="91425"/>
          <a:lstStyle>
            <a:lvl1pPr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8" name="Shape 158"/>
          <p:cNvSpPr txBox="1"/>
          <p:nvPr>
            <p:ph idx="9"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9" name="Shape 159"/>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plit_4-column">
    <p:bg>
      <p:bgPr>
        <a:solidFill>
          <a:schemeClr val="accent1"/>
        </a:solidFill>
      </p:bgPr>
    </p:bg>
    <p:spTree>
      <p:nvGrpSpPr>
        <p:cNvPr id="160" name="Shape 160"/>
        <p:cNvGrpSpPr/>
        <p:nvPr/>
      </p:nvGrpSpPr>
      <p:grpSpPr>
        <a:xfrm>
          <a:off x="0" y="0"/>
          <a:ext cx="0" cy="0"/>
          <a:chOff x="0" y="0"/>
          <a:chExt cx="0" cy="0"/>
        </a:xfrm>
      </p:grpSpPr>
      <p:sp>
        <p:nvSpPr>
          <p:cNvPr id="161" name="Shape 161"/>
          <p:cNvSpPr txBox="1"/>
          <p:nvPr>
            <p:ph idx="1" type="body"/>
          </p:nvPr>
        </p:nvSpPr>
        <p:spPr>
          <a:xfrm>
            <a:off x="338328" y="1695450"/>
            <a:ext cx="2714624" cy="266699"/>
          </a:xfrm>
          <a:prstGeom prst="rect">
            <a:avLst/>
          </a:prstGeom>
          <a:blipFill rotWithShape="1">
            <a:blip r:embed="rId2">
              <a:alphaModFix/>
            </a:blip>
            <a:stretch>
              <a:fillRect b="-987" l="-4392" r="-4145" t="-7549"/>
            </a:stretch>
          </a:blip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62" name="Shape 162"/>
          <p:cNvSpPr txBox="1"/>
          <p:nvPr>
            <p:ph idx="2" type="body"/>
          </p:nvPr>
        </p:nvSpPr>
        <p:spPr>
          <a:xfrm>
            <a:off x="9142413" y="1695450"/>
            <a:ext cx="2714624" cy="266699"/>
          </a:xfrm>
          <a:prstGeom prst="rect">
            <a:avLst/>
          </a:prstGeom>
          <a:blipFill rotWithShape="1">
            <a:blip r:embed="rId2">
              <a:alphaModFix/>
            </a:blip>
            <a:stretch>
              <a:fillRect b="-987" l="-4392" r="-4145" t="-7549"/>
            </a:stretch>
          </a:blip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63" name="Shape 163"/>
          <p:cNvSpPr txBox="1"/>
          <p:nvPr>
            <p:ph idx="3" type="body"/>
          </p:nvPr>
        </p:nvSpPr>
        <p:spPr>
          <a:xfrm>
            <a:off x="6207717" y="1695450"/>
            <a:ext cx="2714624" cy="266699"/>
          </a:xfrm>
          <a:prstGeom prst="rect">
            <a:avLst/>
          </a:prstGeom>
          <a:blipFill rotWithShape="1">
            <a:blip r:embed="rId2">
              <a:alphaModFix/>
            </a:blip>
            <a:stretch>
              <a:fillRect b="-987" l="-4392" r="-4145" t="-7549"/>
            </a:stretch>
          </a:blip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64" name="Shape 164"/>
          <p:cNvSpPr txBox="1"/>
          <p:nvPr>
            <p:ph idx="4" type="body"/>
          </p:nvPr>
        </p:nvSpPr>
        <p:spPr>
          <a:xfrm>
            <a:off x="3273023" y="1695450"/>
            <a:ext cx="2714624" cy="266699"/>
          </a:xfrm>
          <a:prstGeom prst="rect">
            <a:avLst/>
          </a:prstGeom>
          <a:blipFill rotWithShape="1">
            <a:blip r:embed="rId2">
              <a:alphaModFix/>
            </a:blip>
            <a:stretch>
              <a:fillRect b="-987" l="-4392" r="-4145" t="-7549"/>
            </a:stretch>
          </a:blip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65" name="Shape 165"/>
          <p:cNvSpPr/>
          <p:nvPr/>
        </p:nvSpPr>
        <p:spPr>
          <a:xfrm>
            <a:off x="0" y="3810000"/>
            <a:ext cx="12188951" cy="3048000"/>
          </a:xfrm>
          <a:custGeom>
            <a:pathLst>
              <a:path extrusionOk="0" h="3784541" w="8653190">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66" name="Shape 166"/>
          <p:cNvSpPr txBox="1"/>
          <p:nvPr>
            <p:ph idx="5" type="body"/>
          </p:nvPr>
        </p:nvSpPr>
        <p:spPr>
          <a:xfrm>
            <a:off x="338328" y="1098341"/>
            <a:ext cx="2715767" cy="656217"/>
          </a:xfrm>
          <a:prstGeom prst="rect">
            <a:avLst/>
          </a:prstGeom>
          <a:noFill/>
          <a:ln>
            <a:noFill/>
          </a:ln>
        </p:spPr>
        <p:txBody>
          <a:bodyPr anchorCtr="0" anchor="b" bIns="91425" lIns="91425" rIns="91425" tIns="91425"/>
          <a:lstStyle>
            <a:lvl1pPr indent="0" marL="0" rtl="0" algn="ctr">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67" name="Shape 167"/>
          <p:cNvSpPr txBox="1"/>
          <p:nvPr>
            <p:ph idx="6" type="body"/>
          </p:nvPr>
        </p:nvSpPr>
        <p:spPr>
          <a:xfrm>
            <a:off x="3270536" y="3969096"/>
            <a:ext cx="2715767" cy="22219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68" name="Shape 168"/>
          <p:cNvSpPr txBox="1"/>
          <p:nvPr>
            <p:ph idx="7" type="body"/>
          </p:nvPr>
        </p:nvSpPr>
        <p:spPr>
          <a:xfrm>
            <a:off x="6202746" y="3968750"/>
            <a:ext cx="2715767" cy="22219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69" name="Shape 169"/>
          <p:cNvSpPr txBox="1"/>
          <p:nvPr>
            <p:ph idx="8" type="body"/>
          </p:nvPr>
        </p:nvSpPr>
        <p:spPr>
          <a:xfrm>
            <a:off x="9134956" y="3974592"/>
            <a:ext cx="2715767" cy="22219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70" name="Shape 170"/>
          <p:cNvSpPr txBox="1"/>
          <p:nvPr>
            <p:ph idx="9" type="body"/>
          </p:nvPr>
        </p:nvSpPr>
        <p:spPr>
          <a:xfrm>
            <a:off x="3270536" y="1098341"/>
            <a:ext cx="2715767" cy="656217"/>
          </a:xfrm>
          <a:prstGeom prst="rect">
            <a:avLst/>
          </a:prstGeom>
          <a:noFill/>
          <a:ln>
            <a:noFill/>
          </a:ln>
        </p:spPr>
        <p:txBody>
          <a:bodyPr anchorCtr="0" anchor="b" bIns="91425" lIns="91425" rIns="91425" tIns="91425"/>
          <a:lstStyle>
            <a:lvl1pPr indent="0" marL="0" rtl="0" algn="ctr">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71" name="Shape 171"/>
          <p:cNvSpPr txBox="1"/>
          <p:nvPr>
            <p:ph idx="13" type="body"/>
          </p:nvPr>
        </p:nvSpPr>
        <p:spPr>
          <a:xfrm>
            <a:off x="6202746" y="1098341"/>
            <a:ext cx="2715767" cy="656217"/>
          </a:xfrm>
          <a:prstGeom prst="rect">
            <a:avLst/>
          </a:prstGeom>
          <a:noFill/>
          <a:ln>
            <a:noFill/>
          </a:ln>
        </p:spPr>
        <p:txBody>
          <a:bodyPr anchorCtr="0" anchor="b" bIns="91425" lIns="91425" rIns="91425" tIns="91425"/>
          <a:lstStyle>
            <a:lvl1pPr indent="0" marL="0" rtl="0" algn="ctr">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72" name="Shape 172"/>
          <p:cNvSpPr txBox="1"/>
          <p:nvPr>
            <p:ph idx="14" type="body"/>
          </p:nvPr>
        </p:nvSpPr>
        <p:spPr>
          <a:xfrm>
            <a:off x="9134956" y="1098341"/>
            <a:ext cx="2715767" cy="656217"/>
          </a:xfrm>
          <a:prstGeom prst="rect">
            <a:avLst/>
          </a:prstGeom>
          <a:noFill/>
          <a:ln>
            <a:noFill/>
          </a:ln>
        </p:spPr>
        <p:txBody>
          <a:bodyPr anchorCtr="0" anchor="b" bIns="91425" lIns="91425" rIns="91425" tIns="91425"/>
          <a:lstStyle>
            <a:lvl1pPr indent="0" marL="0" rtl="0" algn="ctr">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73" name="Shape 173"/>
          <p:cNvSpPr/>
          <p:nvPr>
            <p:ph idx="15" type="pic"/>
          </p:nvPr>
        </p:nvSpPr>
        <p:spPr>
          <a:xfrm>
            <a:off x="338328" y="1962364"/>
            <a:ext cx="2715767" cy="1695237"/>
          </a:xfrm>
          <a:prstGeom prst="rect">
            <a:avLst/>
          </a:prstGeom>
          <a:noFill/>
          <a:ln>
            <a:noFill/>
          </a:ln>
        </p:spPr>
      </p:sp>
      <p:sp>
        <p:nvSpPr>
          <p:cNvPr id="174" name="Shape 174"/>
          <p:cNvSpPr/>
          <p:nvPr>
            <p:ph idx="16" type="pic"/>
          </p:nvPr>
        </p:nvSpPr>
        <p:spPr>
          <a:xfrm>
            <a:off x="3270536" y="1962364"/>
            <a:ext cx="2715767" cy="1695237"/>
          </a:xfrm>
          <a:prstGeom prst="rect">
            <a:avLst/>
          </a:prstGeom>
          <a:noFill/>
          <a:ln>
            <a:noFill/>
          </a:ln>
        </p:spPr>
      </p:sp>
      <p:sp>
        <p:nvSpPr>
          <p:cNvPr id="175" name="Shape 175"/>
          <p:cNvSpPr/>
          <p:nvPr>
            <p:ph idx="17" type="pic"/>
          </p:nvPr>
        </p:nvSpPr>
        <p:spPr>
          <a:xfrm>
            <a:off x="6202746" y="1962364"/>
            <a:ext cx="2715767" cy="1695237"/>
          </a:xfrm>
          <a:prstGeom prst="rect">
            <a:avLst/>
          </a:prstGeom>
          <a:noFill/>
          <a:ln>
            <a:noFill/>
          </a:ln>
        </p:spPr>
      </p:sp>
      <p:sp>
        <p:nvSpPr>
          <p:cNvPr id="176" name="Shape 176"/>
          <p:cNvSpPr/>
          <p:nvPr>
            <p:ph idx="18" type="pic"/>
          </p:nvPr>
        </p:nvSpPr>
        <p:spPr>
          <a:xfrm>
            <a:off x="9134956" y="1962364"/>
            <a:ext cx="2715767" cy="1695237"/>
          </a:xfrm>
          <a:prstGeom prst="rect">
            <a:avLst/>
          </a:prstGeom>
          <a:noFill/>
          <a:ln>
            <a:noFill/>
          </a:ln>
        </p:spPr>
      </p:sp>
      <p:sp>
        <p:nvSpPr>
          <p:cNvPr id="177" name="Shape 177"/>
          <p:cNvSpPr txBox="1"/>
          <p:nvPr>
            <p:ph idx="19" type="body"/>
          </p:nvPr>
        </p:nvSpPr>
        <p:spPr>
          <a:xfrm>
            <a:off x="338328" y="3968750"/>
            <a:ext cx="2715767" cy="22219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indent="-12700" marL="228600" rtl="0">
              <a:spcBef>
                <a:spcPts val="0"/>
              </a:spcBef>
              <a:buClr>
                <a:srgbClr val="0079A8"/>
              </a:buClr>
              <a:buNone/>
              <a:defRPr/>
            </a:lvl3pPr>
            <a:lvl4pPr indent="-12700" marL="228600" rtl="0">
              <a:spcBef>
                <a:spcPts val="0"/>
              </a:spcBef>
              <a:buClr>
                <a:schemeClr val="dk2"/>
              </a:buClr>
              <a:buFont typeface="Arial"/>
              <a:buNone/>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78" name="Shape 178"/>
          <p:cNvSpPr/>
          <p:nvPr/>
        </p:nvSpPr>
        <p:spPr>
          <a:xfrm>
            <a:off x="6207876" y="381000"/>
            <a:ext cx="2923756" cy="3556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79" name="Shape 179"/>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80" name="Shape 180"/>
          <p:cNvSpPr/>
          <p:nvPr/>
        </p:nvSpPr>
        <p:spPr>
          <a:xfrm flipH="1">
            <a:off x="-6415" y="5835650"/>
            <a:ext cx="12195240" cy="1022349"/>
          </a:xfrm>
          <a:prstGeom prst="rect">
            <a:avLst/>
          </a:prstGeom>
          <a:gradFill>
            <a:gsLst>
              <a:gs pos="0">
                <a:srgbClr val="FDFEFF">
                  <a:alpha val="0"/>
                </a:srgbClr>
              </a:gs>
              <a:gs pos="100000">
                <a:srgbClr val="78CFF2"/>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81" name="Shape 181"/>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pic>
        <p:nvPicPr>
          <p:cNvPr id="182" name="Shape 182"/>
          <p:cNvPicPr preferRelativeResize="0"/>
          <p:nvPr/>
        </p:nvPicPr>
        <p:blipFill rotWithShape="1">
          <a:blip r:embed="rId3">
            <a:alphaModFix/>
          </a:blip>
          <a:srcRect b="0" l="0" r="0" t="0"/>
          <a:stretch/>
        </p:blipFill>
        <p:spPr>
          <a:xfrm>
            <a:off x="11239254" y="6264064"/>
            <a:ext cx="614087" cy="42986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er_Hero_A">
    <p:bg>
      <p:bgPr>
        <a:solidFill>
          <a:schemeClr val="dk2"/>
        </a:solidFill>
      </p:bgPr>
    </p:bg>
    <p:spTree>
      <p:nvGrpSpPr>
        <p:cNvPr id="183" name="Shape 183"/>
        <p:cNvGrpSpPr/>
        <p:nvPr/>
      </p:nvGrpSpPr>
      <p:grpSpPr>
        <a:xfrm>
          <a:off x="0" y="0"/>
          <a:ext cx="0" cy="0"/>
          <a:chOff x="0" y="0"/>
          <a:chExt cx="0" cy="0"/>
        </a:xfrm>
      </p:grpSpPr>
      <p:sp>
        <p:nvSpPr>
          <p:cNvPr id="184" name="Shape 184"/>
          <p:cNvSpPr txBox="1"/>
          <p:nvPr>
            <p:ph idx="1" type="body"/>
          </p:nvPr>
        </p:nvSpPr>
        <p:spPr>
          <a:xfrm>
            <a:off x="-5034" y="0"/>
            <a:ext cx="12027551" cy="3808413"/>
          </a:xfrm>
          <a:prstGeom prst="rect">
            <a:avLst/>
          </a:prstGeom>
          <a:gradFill>
            <a:gsLst>
              <a:gs pos="0">
                <a:srgbClr val="FFFFFF">
                  <a:alpha val="0"/>
                </a:srgbClr>
              </a:gs>
              <a:gs pos="10000">
                <a:srgbClr val="FFFFFF">
                  <a:alpha val="0"/>
                </a:srgbClr>
              </a:gs>
              <a:gs pos="47000">
                <a:srgbClr val="19325D"/>
              </a:gs>
              <a:gs pos="100000">
                <a:srgbClr val="19325D"/>
              </a:gs>
            </a:gsLst>
            <a:lin ang="11220000" scaled="0"/>
          </a:grad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185" name="Shape 185"/>
          <p:cNvPicPr preferRelativeResize="0"/>
          <p:nvPr/>
        </p:nvPicPr>
        <p:blipFill rotWithShape="1">
          <a:blip r:embed="rId2">
            <a:alphaModFix/>
          </a:blip>
          <a:srcRect b="9538" l="10980" r="16207" t="37216"/>
          <a:stretch/>
        </p:blipFill>
        <p:spPr>
          <a:xfrm>
            <a:off x="0" y="3279228"/>
            <a:ext cx="12196506" cy="3578772"/>
          </a:xfrm>
          <a:prstGeom prst="rect">
            <a:avLst/>
          </a:prstGeom>
          <a:noFill/>
          <a:ln>
            <a:noFill/>
          </a:ln>
        </p:spPr>
      </p:pic>
      <p:sp>
        <p:nvSpPr>
          <p:cNvPr id="186" name="Shape 186"/>
          <p:cNvSpPr/>
          <p:nvPr/>
        </p:nvSpPr>
        <p:spPr>
          <a:xfrm>
            <a:off x="-4186" y="3796867"/>
            <a:ext cx="12193010" cy="3061132"/>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rgbClr val="FFFFFF"/>
              </a:solidFill>
              <a:latin typeface="Arial"/>
              <a:ea typeface="Arial"/>
              <a:cs typeface="Arial"/>
              <a:sym typeface="Arial"/>
            </a:endParaRPr>
          </a:p>
        </p:txBody>
      </p:sp>
      <p:sp>
        <p:nvSpPr>
          <p:cNvPr id="187" name="Shape 187"/>
          <p:cNvSpPr txBox="1"/>
          <p:nvPr>
            <p:ph idx="2" type="body"/>
          </p:nvPr>
        </p:nvSpPr>
        <p:spPr>
          <a:xfrm>
            <a:off x="348818" y="4719144"/>
            <a:ext cx="11468082" cy="1472738"/>
          </a:xfrm>
          <a:prstGeom prst="rect">
            <a:avLst/>
          </a:prstGeom>
          <a:noFill/>
          <a:ln>
            <a:noFill/>
          </a:ln>
        </p:spPr>
        <p:txBody>
          <a:bodyPr anchorCtr="0" anchor="t" bIns="91425" lIns="91425" rIns="91425" tIns="91425"/>
          <a:lstStyle>
            <a:lvl1pPr indent="0" marL="0" rtl="0">
              <a:spcBef>
                <a:spcPts val="800"/>
              </a:spcBef>
              <a:buFont typeface="Arial"/>
              <a:buNone/>
              <a:defRPr/>
            </a:lvl1pPr>
            <a:lvl2pPr indent="-230188" marL="230188"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88" name="Shape 188"/>
          <p:cNvSpPr txBox="1"/>
          <p:nvPr>
            <p:ph type="title"/>
          </p:nvPr>
        </p:nvSpPr>
        <p:spPr>
          <a:xfrm>
            <a:off x="346388" y="3655260"/>
            <a:ext cx="11474822" cy="854252"/>
          </a:xfrm>
          <a:prstGeom prst="rect">
            <a:avLst/>
          </a:prstGeom>
          <a:noFill/>
          <a:ln>
            <a:noFill/>
          </a:ln>
        </p:spPr>
        <p:txBody>
          <a:bodyPr anchorCtr="0" anchor="b" bIns="91425" lIns="91425" rIns="91425" tIns="91425"/>
          <a:lstStyle>
            <a:lvl1pPr rtl="0" algn="l">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89" name="Shape 189"/>
          <p:cNvSpPr/>
          <p:nvPr>
            <p:ph idx="3" type="pic"/>
          </p:nvPr>
        </p:nvSpPr>
        <p:spPr>
          <a:xfrm>
            <a:off x="348818" y="2803713"/>
            <a:ext cx="2100448" cy="1169987"/>
          </a:xfrm>
          <a:prstGeom prst="rect">
            <a:avLst/>
          </a:prstGeom>
          <a:solidFill>
            <a:schemeClr val="lt1"/>
          </a:solidFill>
          <a:ln>
            <a:noFill/>
          </a:ln>
        </p:spPr>
      </p:sp>
      <p:sp>
        <p:nvSpPr>
          <p:cNvPr id="190" name="Shape 190"/>
          <p:cNvSpPr txBox="1"/>
          <p:nvPr>
            <p:ph idx="4" type="body"/>
          </p:nvPr>
        </p:nvSpPr>
        <p:spPr>
          <a:xfrm>
            <a:off x="360363" y="2183060"/>
            <a:ext cx="7684819" cy="319274"/>
          </a:xfrm>
          <a:prstGeom prst="rect">
            <a:avLst/>
          </a:prstGeom>
          <a:noFill/>
          <a:ln>
            <a:noFill/>
          </a:ln>
        </p:spPr>
        <p:txBody>
          <a:bodyPr anchorCtr="0" anchor="b" bIns="91425" lIns="91425" rIns="91425" tIns="91425"/>
          <a:lstStyle>
            <a:lvl1pPr indent="0" marL="0" rtl="0">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91" name="Shape 191"/>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pic>
        <p:nvPicPr>
          <p:cNvPr id="192" name="Shape 192"/>
          <p:cNvPicPr preferRelativeResize="0"/>
          <p:nvPr/>
        </p:nvPicPr>
        <p:blipFill rotWithShape="1">
          <a:blip r:embed="rId3">
            <a:alphaModFix/>
          </a:blip>
          <a:srcRect b="0" l="0" r="0" t="0"/>
          <a:stretch/>
        </p:blipFill>
        <p:spPr>
          <a:xfrm>
            <a:off x="11239254" y="6264064"/>
            <a:ext cx="614087" cy="42986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er_Hero_B">
    <p:spTree>
      <p:nvGrpSpPr>
        <p:cNvPr id="193" name="Shape 193"/>
        <p:cNvGrpSpPr/>
        <p:nvPr/>
      </p:nvGrpSpPr>
      <p:grpSpPr>
        <a:xfrm>
          <a:off x="0" y="0"/>
          <a:ext cx="0" cy="0"/>
          <a:chOff x="0" y="0"/>
          <a:chExt cx="0" cy="0"/>
        </a:xfrm>
      </p:grpSpPr>
      <p:sp>
        <p:nvSpPr>
          <p:cNvPr id="194" name="Shape 194"/>
          <p:cNvSpPr/>
          <p:nvPr>
            <p:ph idx="2" type="pic"/>
          </p:nvPr>
        </p:nvSpPr>
        <p:spPr>
          <a:xfrm>
            <a:off x="-7681" y="0"/>
            <a:ext cx="12204188" cy="3809999"/>
          </a:xfrm>
          <a:prstGeom prst="rect">
            <a:avLst/>
          </a:prstGeom>
          <a:solidFill>
            <a:srgbClr val="BFBFBF"/>
          </a:solidFill>
          <a:ln>
            <a:noFill/>
          </a:ln>
        </p:spPr>
      </p:sp>
      <p:sp>
        <p:nvSpPr>
          <p:cNvPr id="195" name="Shape 195"/>
          <p:cNvSpPr txBox="1"/>
          <p:nvPr>
            <p:ph type="title"/>
          </p:nvPr>
        </p:nvSpPr>
        <p:spPr>
          <a:xfrm>
            <a:off x="338328" y="3655260"/>
            <a:ext cx="11517122" cy="854252"/>
          </a:xfrm>
          <a:prstGeom prst="rect">
            <a:avLst/>
          </a:prstGeom>
          <a:noFill/>
          <a:ln>
            <a:noFill/>
          </a:ln>
        </p:spPr>
        <p:txBody>
          <a:bodyPr anchorCtr="0" anchor="b" bIns="91425" lIns="91425" rIns="91425" tIns="91425"/>
          <a:lstStyle>
            <a:lvl1pPr rtl="0" algn="l">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96" name="Shape 196"/>
          <p:cNvSpPr txBox="1"/>
          <p:nvPr>
            <p:ph idx="1" type="body"/>
          </p:nvPr>
        </p:nvSpPr>
        <p:spPr>
          <a:xfrm>
            <a:off x="6124530" y="2261968"/>
            <a:ext cx="6071978" cy="1015662"/>
          </a:xfrm>
          <a:prstGeom prst="rect">
            <a:avLst/>
          </a:prstGeom>
          <a:solidFill>
            <a:schemeClr val="accent1">
              <a:alpha val="85882"/>
            </a:schemeClr>
          </a:solidFill>
          <a:ln>
            <a:noFill/>
          </a:ln>
        </p:spPr>
        <p:txBody>
          <a:bodyPr anchorCtr="0" anchor="b" bIns="91425" lIns="91425" rIns="91425" tIns="91425"/>
          <a:lstStyle>
            <a:lvl1pPr indent="-111125" marL="111125" rtl="0">
              <a:lnSpc>
                <a:spcPct val="100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97" name="Shape 197"/>
          <p:cNvSpPr txBox="1"/>
          <p:nvPr>
            <p:ph idx="3" type="body"/>
          </p:nvPr>
        </p:nvSpPr>
        <p:spPr>
          <a:xfrm>
            <a:off x="6409137" y="2969089"/>
            <a:ext cx="5433837" cy="249230"/>
          </a:xfrm>
          <a:prstGeom prst="rect">
            <a:avLst/>
          </a:prstGeom>
          <a:noFill/>
          <a:ln>
            <a:noFill/>
          </a:ln>
        </p:spPr>
        <p:txBody>
          <a:bodyPr anchorCtr="0" anchor="b" bIns="91425" lIns="91425" rIns="91425" tIns="91425"/>
          <a:lstStyle>
            <a:lvl1pPr indent="0" marL="0" rtl="0">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98" name="Shape 198"/>
          <p:cNvSpPr txBox="1"/>
          <p:nvPr>
            <p:ph idx="4" type="body"/>
          </p:nvPr>
        </p:nvSpPr>
        <p:spPr>
          <a:xfrm>
            <a:off x="338328" y="4719144"/>
            <a:ext cx="11599524" cy="1472738"/>
          </a:xfrm>
          <a:prstGeom prst="rect">
            <a:avLst/>
          </a:prstGeom>
          <a:noFill/>
          <a:ln>
            <a:noFill/>
          </a:ln>
        </p:spPr>
        <p:txBody>
          <a:bodyPr anchorCtr="0" anchor="t" bIns="91425" lIns="91425" rIns="91425" tIns="91425"/>
          <a:lstStyle>
            <a:lvl1pPr rtl="0">
              <a:spcBef>
                <a:spcPts val="80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99" name="Shape 199"/>
          <p:cNvSpPr/>
          <p:nvPr>
            <p:ph idx="5" type="pic"/>
          </p:nvPr>
        </p:nvSpPr>
        <p:spPr>
          <a:xfrm>
            <a:off x="336550" y="2796225"/>
            <a:ext cx="2100448" cy="1169987"/>
          </a:xfrm>
          <a:prstGeom prst="rect">
            <a:avLst/>
          </a:prstGeom>
          <a:solidFill>
            <a:schemeClr val="lt1"/>
          </a:solidFill>
          <a:ln>
            <a:noFill/>
          </a:ln>
        </p:spPr>
      </p:sp>
      <p:sp>
        <p:nvSpPr>
          <p:cNvPr id="200" name="Shape 200"/>
          <p:cNvSpPr/>
          <p:nvPr/>
        </p:nvSpPr>
        <p:spPr>
          <a:xfrm flipH="1">
            <a:off x="336549" y="0"/>
            <a:ext cx="11868912" cy="89118"/>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01" name="Shape 201"/>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Vertical Split">
    <p:bg>
      <p:bgPr>
        <a:blipFill rotWithShape="1">
          <a:blip r:embed="rId2">
            <a:alphaModFix/>
          </a:blip>
          <a:stretch>
            <a:fillRect b="0" l="0" r="0" t="0"/>
          </a:stretch>
        </a:blipFill>
      </p:bgPr>
    </p:bg>
    <p:spTree>
      <p:nvGrpSpPr>
        <p:cNvPr id="202" name="Shape 202"/>
        <p:cNvGrpSpPr/>
        <p:nvPr/>
      </p:nvGrpSpPr>
      <p:grpSpPr>
        <a:xfrm>
          <a:off x="0" y="0"/>
          <a:ext cx="0" cy="0"/>
          <a:chOff x="0" y="0"/>
          <a:chExt cx="0" cy="0"/>
        </a:xfrm>
      </p:grpSpPr>
      <p:pic>
        <p:nvPicPr>
          <p:cNvPr id="203" name="Shape 203"/>
          <p:cNvPicPr preferRelativeResize="0"/>
          <p:nvPr/>
        </p:nvPicPr>
        <p:blipFill rotWithShape="1">
          <a:blip r:embed="rId3">
            <a:alphaModFix/>
          </a:blip>
          <a:srcRect b="0" l="0" r="0" t="0"/>
          <a:stretch/>
        </p:blipFill>
        <p:spPr>
          <a:xfrm>
            <a:off x="0" y="0"/>
            <a:ext cx="12188824" cy="6856214"/>
          </a:xfrm>
          <a:prstGeom prst="rect">
            <a:avLst/>
          </a:prstGeom>
          <a:noFill/>
          <a:ln>
            <a:noFill/>
          </a:ln>
        </p:spPr>
      </p:pic>
      <p:sp>
        <p:nvSpPr>
          <p:cNvPr id="204" name="Shape 204"/>
          <p:cNvSpPr/>
          <p:nvPr/>
        </p:nvSpPr>
        <p:spPr>
          <a:xfrm>
            <a:off x="0" y="6356"/>
            <a:ext cx="8102600" cy="6851642"/>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205" name="Shape 205"/>
          <p:cNvSpPr txBox="1"/>
          <p:nvPr>
            <p:ph idx="1" type="body"/>
          </p:nvPr>
        </p:nvSpPr>
        <p:spPr>
          <a:xfrm>
            <a:off x="338328" y="1601724"/>
            <a:ext cx="7745412" cy="4416551"/>
          </a:xfrm>
          <a:prstGeom prst="rect">
            <a:avLst/>
          </a:prstGeom>
          <a:noFill/>
          <a:ln>
            <a:noFill/>
          </a:ln>
        </p:spPr>
        <p:txBody>
          <a:bodyPr anchorCtr="0" anchor="t" bIns="91425" lIns="91425" rIns="91425" tIns="91425"/>
          <a:lstStyle>
            <a:lvl1pPr indent="127000" marL="0" rtl="0" algn="l">
              <a:lnSpc>
                <a:spcPct val="100000"/>
              </a:lnSpc>
              <a:spcBef>
                <a:spcPts val="600"/>
              </a:spcBef>
              <a:spcAft>
                <a:spcPts val="600"/>
              </a:spcAft>
              <a:buClr>
                <a:srgbClr val="7F7F7F"/>
              </a:buClr>
              <a:buFont typeface="Arial"/>
              <a:buChar char="​"/>
              <a:defRPr/>
            </a:lvl1pPr>
            <a:lvl2pPr indent="-117475" marL="231775" rtl="0" algn="l">
              <a:lnSpc>
                <a:spcPct val="100000"/>
              </a:lnSpc>
              <a:spcBef>
                <a:spcPts val="600"/>
              </a:spcBef>
              <a:spcAft>
                <a:spcPts val="600"/>
              </a:spcAft>
              <a:buClr>
                <a:srgbClr val="BFBFBF"/>
              </a:buClr>
              <a:buFont typeface="Arial"/>
              <a:buChar char="•"/>
              <a:defRPr/>
            </a:lvl2pPr>
            <a:lvl3pPr indent="-76200" marL="520700" rtl="0" algn="l">
              <a:lnSpc>
                <a:spcPct val="100000"/>
              </a:lnSpc>
              <a:spcBef>
                <a:spcPts val="600"/>
              </a:spcBef>
              <a:spcAft>
                <a:spcPts val="600"/>
              </a:spcAft>
              <a:buClr>
                <a:srgbClr val="BFBFBF"/>
              </a:buClr>
              <a:buFont typeface="Arial"/>
              <a:buChar char="•"/>
              <a:defRPr/>
            </a:lvl3pPr>
            <a:lvl4pPr indent="88900" marL="520700" rtl="0" algn="l">
              <a:lnSpc>
                <a:spcPct val="100000"/>
              </a:lnSpc>
              <a:spcBef>
                <a:spcPts val="600"/>
              </a:spcBef>
              <a:spcAft>
                <a:spcPts val="600"/>
              </a:spcAft>
              <a:buClr>
                <a:srgbClr val="7F7F7F"/>
              </a:buClr>
              <a:buFont typeface="Arial"/>
              <a:buChar char="​"/>
              <a:defRPr/>
            </a:lvl4pPr>
            <a:lvl5pPr indent="-114300" marL="520700" rtl="0" algn="l">
              <a:lnSpc>
                <a:spcPct val="10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206" name="Shape 206"/>
          <p:cNvSpPr/>
          <p:nvPr/>
        </p:nvSpPr>
        <p:spPr>
          <a:xfrm>
            <a:off x="7695371" y="6397128"/>
            <a:ext cx="1285963" cy="1285963"/>
          </a:xfrm>
          <a:prstGeom prst="ellipse">
            <a:avLst/>
          </a:prstGeom>
          <a:solidFill>
            <a:srgbClr val="FFFFFF">
              <a:alpha val="3921"/>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207" name="Shape 207"/>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08" name="Shape 208"/>
          <p:cNvSpPr txBox="1"/>
          <p:nvPr>
            <p:ph idx="2"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09" name="Shape 209"/>
          <p:cNvSpPr txBox="1"/>
          <p:nvPr>
            <p:ph idx="11" type="ftr"/>
          </p:nvPr>
        </p:nvSpPr>
        <p:spPr>
          <a:xfrm>
            <a:off x="333729" y="6270900"/>
            <a:ext cx="7750011"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grpSp>
        <p:nvGrpSpPr>
          <p:cNvPr id="210" name="Shape 210"/>
          <p:cNvGrpSpPr/>
          <p:nvPr/>
        </p:nvGrpSpPr>
        <p:grpSpPr>
          <a:xfrm>
            <a:off x="1" y="1151066"/>
            <a:ext cx="8115299" cy="5706932"/>
            <a:chOff x="-7680" y="1151066"/>
            <a:chExt cx="12196496" cy="5706932"/>
          </a:xfrm>
        </p:grpSpPr>
        <p:sp>
          <p:nvSpPr>
            <p:cNvPr id="211" name="Shape 211"/>
            <p:cNvSpPr/>
            <p:nvPr/>
          </p:nvSpPr>
          <p:spPr>
            <a:xfrm rot="10800000">
              <a:off x="-7680" y="4045787"/>
              <a:ext cx="12196496" cy="2812209"/>
            </a:xfrm>
            <a:prstGeom prst="rect">
              <a:avLst/>
            </a:prstGeom>
            <a:gradFill>
              <a:gsLst>
                <a:gs pos="0">
                  <a:srgbClr val="00A1E0">
                    <a:alpha val="57647"/>
                  </a:srgbClr>
                </a:gs>
                <a:gs pos="38000">
                  <a:srgbClr val="19325C">
                    <a:alpha val="0"/>
                  </a:srgbClr>
                </a:gs>
                <a:gs pos="100000">
                  <a:srgbClr val="19325C">
                    <a:alpha val="0"/>
                  </a:srgbClr>
                </a:gs>
              </a:gsLst>
              <a:lin ang="5400000" scaled="0"/>
            </a:gra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pic>
          <p:nvPicPr>
            <p:cNvPr id="212" name="Shape 212"/>
            <p:cNvPicPr preferRelativeResize="0"/>
            <p:nvPr/>
          </p:nvPicPr>
          <p:blipFill rotWithShape="1">
            <a:blip r:embed="rId4">
              <a:alphaModFix/>
            </a:blip>
            <a:srcRect b="9538" l="10980" r="40845" t="5554"/>
            <a:stretch/>
          </p:blipFill>
          <p:spPr>
            <a:xfrm>
              <a:off x="0" y="1151066"/>
              <a:ext cx="12169727" cy="5706932"/>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gue_slide">
    <p:bg>
      <p:bgPr>
        <a:blipFill rotWithShape="1">
          <a:blip r:embed="rId2">
            <a:alphaModFix/>
          </a:blip>
          <a:stretch>
            <a:fillRect b="0" l="0" r="0" t="0"/>
          </a:stretch>
        </a:blipFill>
      </p:bgPr>
    </p:bg>
    <p:spTree>
      <p:nvGrpSpPr>
        <p:cNvPr id="36" name="Shape 36"/>
        <p:cNvGrpSpPr/>
        <p:nvPr/>
      </p:nvGrpSpPr>
      <p:grpSpPr>
        <a:xfrm>
          <a:off x="0" y="0"/>
          <a:ext cx="0" cy="0"/>
          <a:chOff x="0" y="0"/>
          <a:chExt cx="0" cy="0"/>
        </a:xfrm>
      </p:grpSpPr>
      <p:pic>
        <p:nvPicPr>
          <p:cNvPr id="37" name="Shape 37"/>
          <p:cNvPicPr preferRelativeResize="0"/>
          <p:nvPr/>
        </p:nvPicPr>
        <p:blipFill rotWithShape="1">
          <a:blip r:embed="rId3">
            <a:alphaModFix/>
          </a:blip>
          <a:srcRect b="0" l="0" r="0" t="0"/>
          <a:stretch/>
        </p:blipFill>
        <p:spPr>
          <a:xfrm>
            <a:off x="0" y="0"/>
            <a:ext cx="12188824" cy="6856214"/>
          </a:xfrm>
          <a:prstGeom prst="rect">
            <a:avLst/>
          </a:prstGeom>
          <a:noFill/>
          <a:ln>
            <a:noFill/>
          </a:ln>
        </p:spPr>
      </p:pic>
      <p:sp>
        <p:nvSpPr>
          <p:cNvPr id="38" name="Shape 38"/>
          <p:cNvSpPr txBox="1"/>
          <p:nvPr>
            <p:ph type="ctrTitle"/>
          </p:nvPr>
        </p:nvSpPr>
        <p:spPr>
          <a:xfrm>
            <a:off x="360362" y="2049319"/>
            <a:ext cx="11482388" cy="2628899"/>
          </a:xfrm>
          <a:prstGeom prst="rect">
            <a:avLst/>
          </a:prstGeom>
          <a:noFill/>
          <a:ln>
            <a:noFill/>
          </a:ln>
        </p:spPr>
        <p:txBody>
          <a:bodyPr anchorCtr="0" anchor="b" bIns="91425" lIns="91425" rIns="91425" tIns="91425"/>
          <a:lstStyle>
            <a:lvl1pPr indent="0" marL="0" marR="0" rtl="0" algn="l">
              <a:lnSpc>
                <a:spcPct val="100000"/>
              </a:lnSpc>
              <a:spcBef>
                <a:spcPts val="0"/>
              </a:spcBef>
              <a:buClr>
                <a:schemeClr val="l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39" name="Shape 39"/>
          <p:cNvSpPr txBox="1"/>
          <p:nvPr>
            <p:ph idx="1" type="subTitle"/>
          </p:nvPr>
        </p:nvSpPr>
        <p:spPr>
          <a:xfrm>
            <a:off x="360362" y="4876800"/>
            <a:ext cx="11482388" cy="1066799"/>
          </a:xfrm>
          <a:prstGeom prst="rect">
            <a:avLst/>
          </a:prstGeom>
          <a:noFill/>
          <a:ln>
            <a:noFill/>
          </a:ln>
        </p:spPr>
        <p:txBody>
          <a:bodyPr anchorCtr="0" anchor="t" bIns="91425" lIns="91425" rIns="91425" tIns="91425"/>
          <a:lstStyle>
            <a:lvl1pPr indent="0" marL="0" marR="0" rtl="0" algn="l">
              <a:lnSpc>
                <a:spcPct val="100000"/>
              </a:lnSpc>
              <a:spcBef>
                <a:spcPts val="600"/>
              </a:spcBef>
              <a:spcAft>
                <a:spcPts val="600"/>
              </a:spcAft>
              <a:buClr>
                <a:srgbClr val="7F7F7F"/>
              </a:buClr>
              <a:buFont typeface="Arial"/>
              <a:buNone/>
              <a:defRPr/>
            </a:lvl1pPr>
            <a:lvl2pPr indent="0" marL="457200" marR="0" rtl="0" algn="ctr">
              <a:lnSpc>
                <a:spcPct val="100000"/>
              </a:lnSpc>
              <a:spcBef>
                <a:spcPts val="600"/>
              </a:spcBef>
              <a:spcAft>
                <a:spcPts val="600"/>
              </a:spcAft>
              <a:buClr>
                <a:srgbClr val="BFBFBF"/>
              </a:buClr>
              <a:buFont typeface="Arial"/>
              <a:buNone/>
              <a:defRPr/>
            </a:lvl2pPr>
            <a:lvl3pPr indent="0" marL="914400" marR="0" rtl="0" algn="ctr">
              <a:lnSpc>
                <a:spcPct val="100000"/>
              </a:lnSpc>
              <a:spcBef>
                <a:spcPts val="600"/>
              </a:spcBef>
              <a:spcAft>
                <a:spcPts val="600"/>
              </a:spcAft>
              <a:buClr>
                <a:srgbClr val="BFBFBF"/>
              </a:buClr>
              <a:buFont typeface="Arial"/>
              <a:buNone/>
              <a:defRPr/>
            </a:lvl3pPr>
            <a:lvl4pPr indent="0" marL="1371600" marR="0" rtl="0" algn="ctr">
              <a:lnSpc>
                <a:spcPct val="100000"/>
              </a:lnSpc>
              <a:spcBef>
                <a:spcPts val="600"/>
              </a:spcBef>
              <a:spcAft>
                <a:spcPts val="600"/>
              </a:spcAft>
              <a:buClr>
                <a:srgbClr val="7F7F7F"/>
              </a:buClr>
              <a:buFont typeface="Arial"/>
              <a:buNone/>
              <a:defRPr/>
            </a:lvl4pPr>
            <a:lvl5pPr indent="0" marL="1828800" marR="0" rtl="0" algn="ctr">
              <a:lnSpc>
                <a:spcPct val="100000"/>
              </a:lnSpc>
              <a:spcBef>
                <a:spcPts val="300"/>
              </a:spcBef>
              <a:spcAft>
                <a:spcPts val="600"/>
              </a:spcAft>
              <a:buClr>
                <a:srgbClr val="7F7F7F"/>
              </a:buClr>
              <a:buFont typeface="Arial"/>
              <a:buNone/>
              <a:defRPr/>
            </a:lvl5pPr>
            <a:lvl6pPr indent="0" marL="2286000" marR="0" rtl="0" algn="ctr">
              <a:spcBef>
                <a:spcPts val="400"/>
              </a:spcBef>
              <a:buClr>
                <a:srgbClr val="959595"/>
              </a:buClr>
              <a:buFont typeface="Arial"/>
              <a:buNone/>
              <a:defRPr/>
            </a:lvl6pPr>
            <a:lvl7pPr indent="0" marL="2743200" marR="0" rtl="0" algn="ctr">
              <a:spcBef>
                <a:spcPts val="400"/>
              </a:spcBef>
              <a:buClr>
                <a:srgbClr val="959595"/>
              </a:buClr>
              <a:buFont typeface="Arial"/>
              <a:buNone/>
              <a:defRPr/>
            </a:lvl7pPr>
            <a:lvl8pPr indent="0" marL="3200400" marR="0" rtl="0" algn="ctr">
              <a:spcBef>
                <a:spcPts val="400"/>
              </a:spcBef>
              <a:buClr>
                <a:srgbClr val="959595"/>
              </a:buClr>
              <a:buFont typeface="Arial"/>
              <a:buNone/>
              <a:defRPr/>
            </a:lvl8pPr>
            <a:lvl9pPr indent="0" marL="3657600" marR="0" rtl="0" algn="ctr">
              <a:spcBef>
                <a:spcPts val="400"/>
              </a:spcBef>
              <a:buClr>
                <a:srgbClr val="959595"/>
              </a:buClr>
              <a:buFont typeface="Arial"/>
              <a:buNone/>
              <a:defRPr/>
            </a:lvl9pPr>
          </a:lstStyle>
          <a:p/>
        </p:txBody>
      </p:sp>
      <p:cxnSp>
        <p:nvCxnSpPr>
          <p:cNvPr id="40" name="Shape 40"/>
          <p:cNvCxnSpPr/>
          <p:nvPr/>
        </p:nvCxnSpPr>
        <p:spPr>
          <a:xfrm rot="10800000">
            <a:off x="342899" y="4800600"/>
            <a:ext cx="11845925" cy="0"/>
          </a:xfrm>
          <a:prstGeom prst="straightConnector1">
            <a:avLst/>
          </a:prstGeom>
          <a:noFill/>
          <a:ln cap="flat" cmpd="sng" w="12700">
            <a:solidFill>
              <a:schemeClr val="lt1"/>
            </a:solidFill>
            <a:prstDash val="solid"/>
            <a:round/>
            <a:headEnd len="med" w="med" type="none"/>
            <a:tailEnd len="med" w="med" type="none"/>
          </a:ln>
        </p:spPr>
      </p:cxnSp>
      <p:pic>
        <p:nvPicPr>
          <p:cNvPr id="41" name="Shape 41"/>
          <p:cNvPicPr preferRelativeResize="0"/>
          <p:nvPr/>
        </p:nvPicPr>
        <p:blipFill rotWithShape="1">
          <a:blip r:embed="rId4">
            <a:alphaModFix/>
          </a:blip>
          <a:srcRect b="0" l="0" r="0" t="0"/>
          <a:stretch/>
        </p:blipFill>
        <p:spPr>
          <a:xfrm>
            <a:off x="11239254" y="6264064"/>
            <a:ext cx="614087" cy="42986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ird split">
    <p:spTree>
      <p:nvGrpSpPr>
        <p:cNvPr id="213" name="Shape 213"/>
        <p:cNvGrpSpPr/>
        <p:nvPr/>
      </p:nvGrpSpPr>
      <p:grpSpPr>
        <a:xfrm>
          <a:off x="0" y="0"/>
          <a:ext cx="0" cy="0"/>
          <a:chOff x="0" y="0"/>
          <a:chExt cx="0" cy="0"/>
        </a:xfrm>
      </p:grpSpPr>
      <p:sp>
        <p:nvSpPr>
          <p:cNvPr id="214" name="Shape 214"/>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15" name="Shape 215"/>
          <p:cNvSpPr txBox="1"/>
          <p:nvPr>
            <p:ph idx="1" type="body"/>
          </p:nvPr>
        </p:nvSpPr>
        <p:spPr>
          <a:xfrm>
            <a:off x="338328" y="1601725"/>
            <a:ext cx="7608886" cy="4416551"/>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16" name="Shape 216"/>
          <p:cNvSpPr txBox="1"/>
          <p:nvPr>
            <p:ph idx="2" type="body"/>
          </p:nvPr>
        </p:nvSpPr>
        <p:spPr>
          <a:xfrm>
            <a:off x="8312847" y="1601787"/>
            <a:ext cx="3542601" cy="4416551"/>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17" name="Shape 217"/>
          <p:cNvSpPr/>
          <p:nvPr/>
        </p:nvSpPr>
        <p:spPr>
          <a:xfrm flipH="1">
            <a:off x="8128016" y="1600200"/>
            <a:ext cx="64008" cy="607218"/>
          </a:xfrm>
          <a:prstGeom prst="rect">
            <a:avLst/>
          </a:prstGeom>
          <a:solidFill>
            <a:schemeClr val="accent2"/>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cxnSp>
        <p:nvCxnSpPr>
          <p:cNvPr id="218" name="Shape 218"/>
          <p:cNvCxnSpPr/>
          <p:nvPr/>
        </p:nvCxnSpPr>
        <p:spPr>
          <a:xfrm>
            <a:off x="8128017" y="1600200"/>
            <a:ext cx="0" cy="4419599"/>
          </a:xfrm>
          <a:prstGeom prst="straightConnector1">
            <a:avLst/>
          </a:prstGeom>
          <a:noFill/>
          <a:ln cap="flat" cmpd="sng" w="12700">
            <a:solidFill>
              <a:schemeClr val="accent2"/>
            </a:solidFill>
            <a:prstDash val="solid"/>
            <a:round/>
            <a:headEnd len="med" w="med" type="none"/>
            <a:tailEnd len="med" w="med" type="none"/>
          </a:ln>
        </p:spPr>
      </p:cxnSp>
      <p:sp>
        <p:nvSpPr>
          <p:cNvPr id="219" name="Shape 219"/>
          <p:cNvSpPr txBox="1"/>
          <p:nvPr>
            <p:ph idx="3"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20" name="Shape 220"/>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ird split 2">
    <p:spTree>
      <p:nvGrpSpPr>
        <p:cNvPr id="221" name="Shape 221"/>
        <p:cNvGrpSpPr/>
        <p:nvPr/>
      </p:nvGrpSpPr>
      <p:grpSpPr>
        <a:xfrm>
          <a:off x="0" y="0"/>
          <a:ext cx="0" cy="0"/>
          <a:chOff x="0" y="0"/>
          <a:chExt cx="0" cy="0"/>
        </a:xfrm>
      </p:grpSpPr>
      <p:sp>
        <p:nvSpPr>
          <p:cNvPr id="222" name="Shape 222"/>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23" name="Shape 223"/>
          <p:cNvSpPr txBox="1"/>
          <p:nvPr>
            <p:ph idx="1" type="body"/>
          </p:nvPr>
        </p:nvSpPr>
        <p:spPr>
          <a:xfrm>
            <a:off x="338328" y="1601723"/>
            <a:ext cx="3502152" cy="4416551"/>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24" name="Shape 224"/>
          <p:cNvSpPr txBox="1"/>
          <p:nvPr>
            <p:ph idx="2" type="body"/>
          </p:nvPr>
        </p:nvSpPr>
        <p:spPr>
          <a:xfrm>
            <a:off x="4206239" y="1601787"/>
            <a:ext cx="7649210" cy="4416551"/>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25" name="Shape 225"/>
          <p:cNvSpPr/>
          <p:nvPr/>
        </p:nvSpPr>
        <p:spPr>
          <a:xfrm>
            <a:off x="3966951" y="1600200"/>
            <a:ext cx="64008" cy="607218"/>
          </a:xfrm>
          <a:prstGeom prst="rect">
            <a:avLst/>
          </a:prstGeom>
          <a:solidFill>
            <a:schemeClr val="accent2"/>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cxnSp>
        <p:nvCxnSpPr>
          <p:cNvPr id="226" name="Shape 226"/>
          <p:cNvCxnSpPr/>
          <p:nvPr/>
        </p:nvCxnSpPr>
        <p:spPr>
          <a:xfrm>
            <a:off x="4030958" y="1600200"/>
            <a:ext cx="0" cy="4419599"/>
          </a:xfrm>
          <a:prstGeom prst="straightConnector1">
            <a:avLst/>
          </a:prstGeom>
          <a:noFill/>
          <a:ln cap="flat" cmpd="sng" w="12700">
            <a:solidFill>
              <a:schemeClr val="accent2"/>
            </a:solidFill>
            <a:prstDash val="solid"/>
            <a:round/>
            <a:headEnd len="med" w="med" type="none"/>
            <a:tailEnd len="med" w="med" type="none"/>
          </a:ln>
        </p:spPr>
      </p:cxnSp>
      <p:sp>
        <p:nvSpPr>
          <p:cNvPr id="227" name="Shape 227"/>
          <p:cNvSpPr txBox="1"/>
          <p:nvPr>
            <p:ph idx="3"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28" name="Shape 228"/>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dark">
    <p:bg>
      <p:bgPr>
        <a:blipFill rotWithShape="1">
          <a:blip r:embed="rId2">
            <a:alphaModFix/>
          </a:blip>
          <a:stretch>
            <a:fillRect b="0" l="0" r="0" t="0"/>
          </a:stretch>
        </a:blipFill>
      </p:bgPr>
    </p:bg>
    <p:spTree>
      <p:nvGrpSpPr>
        <p:cNvPr id="229" name="Shape 229"/>
        <p:cNvGrpSpPr/>
        <p:nvPr/>
      </p:nvGrpSpPr>
      <p:grpSpPr>
        <a:xfrm>
          <a:off x="0" y="0"/>
          <a:ext cx="0" cy="0"/>
          <a:chOff x="0" y="0"/>
          <a:chExt cx="0" cy="0"/>
        </a:xfrm>
      </p:grpSpPr>
      <p:pic>
        <p:nvPicPr>
          <p:cNvPr id="230" name="Shape 230"/>
          <p:cNvPicPr preferRelativeResize="0"/>
          <p:nvPr/>
        </p:nvPicPr>
        <p:blipFill rotWithShape="1">
          <a:blip r:embed="rId3">
            <a:alphaModFix/>
          </a:blip>
          <a:srcRect b="0" l="0" r="0" t="0"/>
          <a:stretch/>
        </p:blipFill>
        <p:spPr>
          <a:xfrm>
            <a:off x="0" y="0"/>
            <a:ext cx="12188824" cy="6856214"/>
          </a:xfrm>
          <a:prstGeom prst="rect">
            <a:avLst/>
          </a:prstGeom>
          <a:noFill/>
          <a:ln>
            <a:noFill/>
          </a:ln>
        </p:spPr>
      </p:pic>
      <p:sp>
        <p:nvSpPr>
          <p:cNvPr id="231" name="Shape 231"/>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32" name="Shape 232"/>
          <p:cNvSpPr txBox="1"/>
          <p:nvPr>
            <p:ph idx="1" type="body"/>
          </p:nvPr>
        </p:nvSpPr>
        <p:spPr>
          <a:xfrm>
            <a:off x="338328" y="1021079"/>
            <a:ext cx="11484864" cy="338554"/>
          </a:xfrm>
          <a:prstGeom prst="rect">
            <a:avLst/>
          </a:prstGeom>
          <a:noFill/>
          <a:ln>
            <a:noFill/>
          </a:ln>
        </p:spPr>
        <p:txBody>
          <a:bodyPr anchorCtr="0" anchor="t" bIns="91425" lIns="91425" rIns="91425" tIns="91425"/>
          <a:lstStyle>
            <a:lvl1pPr indent="0" marL="0" rtl="0">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grpSp>
        <p:nvGrpSpPr>
          <p:cNvPr id="233" name="Shape 233"/>
          <p:cNvGrpSpPr/>
          <p:nvPr/>
        </p:nvGrpSpPr>
        <p:grpSpPr>
          <a:xfrm>
            <a:off x="11243268" y="6270899"/>
            <a:ext cx="611828" cy="428383"/>
            <a:chOff x="267" y="-340"/>
            <a:chExt cx="7143" cy="5002"/>
          </a:xfrm>
        </p:grpSpPr>
        <p:sp>
          <p:nvSpPr>
            <p:cNvPr id="234" name="Shape 234"/>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35" name="Shape 235"/>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36" name="Shape 236"/>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37" name="Shape 237"/>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38" name="Shape 238"/>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39" name="Shape 239"/>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40" name="Shape 240"/>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41" name="Shape 241"/>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42" name="Shape 242"/>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43" name="Shape 243"/>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44" name="Shape 244"/>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245" name="Shape 245"/>
          <p:cNvSpPr txBox="1"/>
          <p:nvPr>
            <p:ph idx="2" type="body"/>
          </p:nvPr>
        </p:nvSpPr>
        <p:spPr>
          <a:xfrm>
            <a:off x="338328" y="1601725"/>
            <a:ext cx="11517122" cy="464159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46" name="Shape 246"/>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peaker_slide_A">
    <p:bg>
      <p:bgPr>
        <a:blipFill rotWithShape="1">
          <a:blip r:embed="rId2">
            <a:alphaModFix/>
          </a:blip>
          <a:stretch>
            <a:fillRect b="0" l="0" r="0" t="0"/>
          </a:stretch>
        </a:blipFill>
      </p:bgPr>
    </p:bg>
    <p:spTree>
      <p:nvGrpSpPr>
        <p:cNvPr id="247" name="Shape 247"/>
        <p:cNvGrpSpPr/>
        <p:nvPr/>
      </p:nvGrpSpPr>
      <p:grpSpPr>
        <a:xfrm>
          <a:off x="0" y="0"/>
          <a:ext cx="0" cy="0"/>
          <a:chOff x="0" y="0"/>
          <a:chExt cx="0" cy="0"/>
        </a:xfrm>
      </p:grpSpPr>
      <p:pic>
        <p:nvPicPr>
          <p:cNvPr id="248" name="Shape 248"/>
          <p:cNvPicPr preferRelativeResize="0"/>
          <p:nvPr/>
        </p:nvPicPr>
        <p:blipFill rotWithShape="1">
          <a:blip r:embed="rId3">
            <a:alphaModFix/>
          </a:blip>
          <a:srcRect b="0" l="0" r="0" t="0"/>
          <a:stretch/>
        </p:blipFill>
        <p:spPr>
          <a:xfrm>
            <a:off x="0" y="0"/>
            <a:ext cx="12188824" cy="6856214"/>
          </a:xfrm>
          <a:prstGeom prst="rect">
            <a:avLst/>
          </a:prstGeom>
          <a:noFill/>
          <a:ln>
            <a:noFill/>
          </a:ln>
        </p:spPr>
      </p:pic>
      <p:sp>
        <p:nvSpPr>
          <p:cNvPr id="249" name="Shape 249"/>
          <p:cNvSpPr txBox="1"/>
          <p:nvPr>
            <p:ph type="ctrTitle"/>
          </p:nvPr>
        </p:nvSpPr>
        <p:spPr>
          <a:xfrm>
            <a:off x="356615" y="526839"/>
            <a:ext cx="7379000" cy="2628899"/>
          </a:xfrm>
          <a:prstGeom prst="rect">
            <a:avLst/>
          </a:prstGeom>
          <a:noFill/>
          <a:ln>
            <a:noFill/>
          </a:ln>
        </p:spPr>
        <p:txBody>
          <a:bodyPr anchorCtr="0" anchor="b" bIns="91425" lIns="91425" rIns="91425" tIns="91425"/>
          <a:lstStyle>
            <a:lvl1pPr indent="0" marL="0" marR="0" rtl="0" algn="l">
              <a:lnSpc>
                <a:spcPct val="100000"/>
              </a:lnSpc>
              <a:spcBef>
                <a:spcPts val="0"/>
              </a:spcBef>
              <a:buClr>
                <a:schemeClr val="l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250" name="Shape 250"/>
          <p:cNvSpPr txBox="1"/>
          <p:nvPr>
            <p:ph idx="1" type="subTitle"/>
          </p:nvPr>
        </p:nvSpPr>
        <p:spPr>
          <a:xfrm>
            <a:off x="356615" y="3354319"/>
            <a:ext cx="7379000" cy="1408042"/>
          </a:xfrm>
          <a:prstGeom prst="rect">
            <a:avLst/>
          </a:prstGeom>
          <a:noFill/>
          <a:ln>
            <a:noFill/>
          </a:ln>
        </p:spPr>
        <p:txBody>
          <a:bodyPr anchorCtr="0" anchor="t" bIns="91425" lIns="91425" rIns="91425" tIns="91425"/>
          <a:lstStyle>
            <a:lvl1pPr indent="0" marL="0" marR="0" rtl="0" algn="l">
              <a:lnSpc>
                <a:spcPct val="100000"/>
              </a:lnSpc>
              <a:spcBef>
                <a:spcPts val="600"/>
              </a:spcBef>
              <a:spcAft>
                <a:spcPts val="600"/>
              </a:spcAft>
              <a:buClr>
                <a:srgbClr val="7F7F7F"/>
              </a:buClr>
              <a:buFont typeface="Arial"/>
              <a:buNone/>
              <a:defRPr/>
            </a:lvl1pPr>
            <a:lvl2pPr indent="0" marL="457200" marR="0" rtl="0" algn="ctr">
              <a:lnSpc>
                <a:spcPct val="100000"/>
              </a:lnSpc>
              <a:spcBef>
                <a:spcPts val="600"/>
              </a:spcBef>
              <a:spcAft>
                <a:spcPts val="600"/>
              </a:spcAft>
              <a:buClr>
                <a:srgbClr val="BFBFBF"/>
              </a:buClr>
              <a:buFont typeface="Arial"/>
              <a:buNone/>
              <a:defRPr/>
            </a:lvl2pPr>
            <a:lvl3pPr indent="0" marL="914400" marR="0" rtl="0" algn="ctr">
              <a:lnSpc>
                <a:spcPct val="100000"/>
              </a:lnSpc>
              <a:spcBef>
                <a:spcPts val="600"/>
              </a:spcBef>
              <a:spcAft>
                <a:spcPts val="600"/>
              </a:spcAft>
              <a:buClr>
                <a:srgbClr val="BFBFBF"/>
              </a:buClr>
              <a:buFont typeface="Arial"/>
              <a:buNone/>
              <a:defRPr/>
            </a:lvl3pPr>
            <a:lvl4pPr indent="0" marL="1371600" marR="0" rtl="0" algn="ctr">
              <a:lnSpc>
                <a:spcPct val="100000"/>
              </a:lnSpc>
              <a:spcBef>
                <a:spcPts val="600"/>
              </a:spcBef>
              <a:spcAft>
                <a:spcPts val="600"/>
              </a:spcAft>
              <a:buClr>
                <a:srgbClr val="7F7F7F"/>
              </a:buClr>
              <a:buFont typeface="Arial"/>
              <a:buNone/>
              <a:defRPr/>
            </a:lvl4pPr>
            <a:lvl5pPr indent="0" marL="1828800" marR="0" rtl="0" algn="ctr">
              <a:lnSpc>
                <a:spcPct val="100000"/>
              </a:lnSpc>
              <a:spcBef>
                <a:spcPts val="300"/>
              </a:spcBef>
              <a:spcAft>
                <a:spcPts val="600"/>
              </a:spcAft>
              <a:buClr>
                <a:srgbClr val="7F7F7F"/>
              </a:buClr>
              <a:buFont typeface="Arial"/>
              <a:buNone/>
              <a:defRPr/>
            </a:lvl5pPr>
            <a:lvl6pPr indent="0" marL="2286000" marR="0" rtl="0" algn="ctr">
              <a:spcBef>
                <a:spcPts val="400"/>
              </a:spcBef>
              <a:buClr>
                <a:srgbClr val="959595"/>
              </a:buClr>
              <a:buFont typeface="Arial"/>
              <a:buNone/>
              <a:defRPr/>
            </a:lvl6pPr>
            <a:lvl7pPr indent="0" marL="2743200" marR="0" rtl="0" algn="ctr">
              <a:spcBef>
                <a:spcPts val="400"/>
              </a:spcBef>
              <a:buClr>
                <a:srgbClr val="959595"/>
              </a:buClr>
              <a:buFont typeface="Arial"/>
              <a:buNone/>
              <a:defRPr/>
            </a:lvl7pPr>
            <a:lvl8pPr indent="0" marL="3200400" marR="0" rtl="0" algn="ctr">
              <a:spcBef>
                <a:spcPts val="400"/>
              </a:spcBef>
              <a:buClr>
                <a:srgbClr val="959595"/>
              </a:buClr>
              <a:buFont typeface="Arial"/>
              <a:buNone/>
              <a:defRPr/>
            </a:lvl8pPr>
            <a:lvl9pPr indent="0" marL="3657600" marR="0" rtl="0" algn="ctr">
              <a:spcBef>
                <a:spcPts val="400"/>
              </a:spcBef>
              <a:buClr>
                <a:srgbClr val="959595"/>
              </a:buClr>
              <a:buFont typeface="Arial"/>
              <a:buNone/>
              <a:defRPr/>
            </a:lvl9pPr>
          </a:lstStyle>
          <a:p/>
        </p:txBody>
      </p:sp>
      <p:cxnSp>
        <p:nvCxnSpPr>
          <p:cNvPr id="251" name="Shape 251"/>
          <p:cNvCxnSpPr/>
          <p:nvPr/>
        </p:nvCxnSpPr>
        <p:spPr>
          <a:xfrm rot="10800000">
            <a:off x="-26942" y="3281319"/>
            <a:ext cx="7980317" cy="0"/>
          </a:xfrm>
          <a:prstGeom prst="straightConnector1">
            <a:avLst/>
          </a:prstGeom>
          <a:noFill/>
          <a:ln cap="flat" cmpd="sng" w="12700">
            <a:solidFill>
              <a:schemeClr val="lt1"/>
            </a:solidFill>
            <a:prstDash val="solid"/>
            <a:round/>
            <a:headEnd len="med" w="med" type="none"/>
            <a:tailEnd len="med" w="med" type="none"/>
          </a:ln>
        </p:spPr>
      </p:cxnSp>
      <p:pic>
        <p:nvPicPr>
          <p:cNvPr id="252" name="Shape 252"/>
          <p:cNvPicPr preferRelativeResize="0"/>
          <p:nvPr/>
        </p:nvPicPr>
        <p:blipFill rotWithShape="1">
          <a:blip r:embed="rId4">
            <a:alphaModFix/>
          </a:blip>
          <a:srcRect b="0" l="0" r="0" t="0"/>
          <a:stretch/>
        </p:blipFill>
        <p:spPr>
          <a:xfrm>
            <a:off x="8683925" y="2094773"/>
            <a:ext cx="2627758" cy="183943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peaker_slide_B">
    <p:bg>
      <p:bgPr>
        <a:blipFill rotWithShape="1">
          <a:blip r:embed="rId2">
            <a:alphaModFix/>
          </a:blip>
          <a:stretch>
            <a:fillRect b="0" l="0" r="0" t="0"/>
          </a:stretch>
        </a:blipFill>
      </p:bgPr>
    </p:bg>
    <p:spTree>
      <p:nvGrpSpPr>
        <p:cNvPr id="253" name="Shape 253"/>
        <p:cNvGrpSpPr/>
        <p:nvPr/>
      </p:nvGrpSpPr>
      <p:grpSpPr>
        <a:xfrm>
          <a:off x="0" y="0"/>
          <a:ext cx="0" cy="0"/>
          <a:chOff x="0" y="0"/>
          <a:chExt cx="0" cy="0"/>
        </a:xfrm>
      </p:grpSpPr>
      <p:pic>
        <p:nvPicPr>
          <p:cNvPr id="254" name="Shape 254"/>
          <p:cNvPicPr preferRelativeResize="0"/>
          <p:nvPr/>
        </p:nvPicPr>
        <p:blipFill rotWithShape="1">
          <a:blip r:embed="rId3">
            <a:alphaModFix/>
          </a:blip>
          <a:srcRect b="0" l="0" r="0" t="0"/>
          <a:stretch/>
        </p:blipFill>
        <p:spPr>
          <a:xfrm>
            <a:off x="0" y="0"/>
            <a:ext cx="12188824" cy="6856214"/>
          </a:xfrm>
          <a:prstGeom prst="rect">
            <a:avLst/>
          </a:prstGeom>
          <a:noFill/>
          <a:ln>
            <a:noFill/>
          </a:ln>
        </p:spPr>
      </p:pic>
      <p:sp>
        <p:nvSpPr>
          <p:cNvPr id="255" name="Shape 255"/>
          <p:cNvSpPr txBox="1"/>
          <p:nvPr>
            <p:ph type="ctrTitle"/>
          </p:nvPr>
        </p:nvSpPr>
        <p:spPr>
          <a:xfrm>
            <a:off x="2314575" y="2095733"/>
            <a:ext cx="9551503" cy="2628899"/>
          </a:xfrm>
          <a:prstGeom prst="rect">
            <a:avLst/>
          </a:prstGeom>
          <a:noFill/>
          <a:ln>
            <a:noFill/>
          </a:ln>
        </p:spPr>
        <p:txBody>
          <a:bodyPr anchorCtr="0" anchor="b" bIns="91425" lIns="91425" rIns="91425" tIns="91425"/>
          <a:lstStyle>
            <a:lvl1pPr indent="0" marL="0" marR="0" rtl="0" algn="l">
              <a:lnSpc>
                <a:spcPct val="100000"/>
              </a:lnSpc>
              <a:spcBef>
                <a:spcPts val="0"/>
              </a:spcBef>
              <a:buClr>
                <a:schemeClr val="l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256" name="Shape 256"/>
          <p:cNvSpPr txBox="1"/>
          <p:nvPr>
            <p:ph idx="1" type="subTitle"/>
          </p:nvPr>
        </p:nvSpPr>
        <p:spPr>
          <a:xfrm>
            <a:off x="2314575" y="4877032"/>
            <a:ext cx="9551503" cy="1408042"/>
          </a:xfrm>
          <a:prstGeom prst="rect">
            <a:avLst/>
          </a:prstGeom>
          <a:noFill/>
          <a:ln>
            <a:noFill/>
          </a:ln>
        </p:spPr>
        <p:txBody>
          <a:bodyPr anchorCtr="0" anchor="t" bIns="91425" lIns="91425" rIns="91425" tIns="91425"/>
          <a:lstStyle>
            <a:lvl1pPr indent="0" marL="0" marR="0" rtl="0" algn="l">
              <a:lnSpc>
                <a:spcPct val="100000"/>
              </a:lnSpc>
              <a:spcBef>
                <a:spcPts val="600"/>
              </a:spcBef>
              <a:spcAft>
                <a:spcPts val="600"/>
              </a:spcAft>
              <a:buClr>
                <a:srgbClr val="7F7F7F"/>
              </a:buClr>
              <a:buFont typeface="Arial"/>
              <a:buNone/>
              <a:defRPr/>
            </a:lvl1pPr>
            <a:lvl2pPr indent="0" marL="457200" marR="0" rtl="0" algn="ctr">
              <a:lnSpc>
                <a:spcPct val="100000"/>
              </a:lnSpc>
              <a:spcBef>
                <a:spcPts val="600"/>
              </a:spcBef>
              <a:spcAft>
                <a:spcPts val="600"/>
              </a:spcAft>
              <a:buClr>
                <a:srgbClr val="BFBFBF"/>
              </a:buClr>
              <a:buFont typeface="Arial"/>
              <a:buNone/>
              <a:defRPr/>
            </a:lvl2pPr>
            <a:lvl3pPr indent="0" marL="914400" marR="0" rtl="0" algn="ctr">
              <a:lnSpc>
                <a:spcPct val="100000"/>
              </a:lnSpc>
              <a:spcBef>
                <a:spcPts val="600"/>
              </a:spcBef>
              <a:spcAft>
                <a:spcPts val="600"/>
              </a:spcAft>
              <a:buClr>
                <a:srgbClr val="BFBFBF"/>
              </a:buClr>
              <a:buFont typeface="Arial"/>
              <a:buNone/>
              <a:defRPr/>
            </a:lvl3pPr>
            <a:lvl4pPr indent="0" marL="1371600" marR="0" rtl="0" algn="ctr">
              <a:lnSpc>
                <a:spcPct val="100000"/>
              </a:lnSpc>
              <a:spcBef>
                <a:spcPts val="600"/>
              </a:spcBef>
              <a:spcAft>
                <a:spcPts val="600"/>
              </a:spcAft>
              <a:buClr>
                <a:srgbClr val="7F7F7F"/>
              </a:buClr>
              <a:buFont typeface="Arial"/>
              <a:buNone/>
              <a:defRPr/>
            </a:lvl4pPr>
            <a:lvl5pPr indent="0" marL="1828800" marR="0" rtl="0" algn="ctr">
              <a:lnSpc>
                <a:spcPct val="100000"/>
              </a:lnSpc>
              <a:spcBef>
                <a:spcPts val="300"/>
              </a:spcBef>
              <a:spcAft>
                <a:spcPts val="600"/>
              </a:spcAft>
              <a:buClr>
                <a:srgbClr val="7F7F7F"/>
              </a:buClr>
              <a:buFont typeface="Arial"/>
              <a:buNone/>
              <a:defRPr/>
            </a:lvl5pPr>
            <a:lvl6pPr indent="0" marL="2286000" marR="0" rtl="0" algn="ctr">
              <a:spcBef>
                <a:spcPts val="400"/>
              </a:spcBef>
              <a:buClr>
                <a:srgbClr val="959595"/>
              </a:buClr>
              <a:buFont typeface="Arial"/>
              <a:buNone/>
              <a:defRPr/>
            </a:lvl6pPr>
            <a:lvl7pPr indent="0" marL="2743200" marR="0" rtl="0" algn="ctr">
              <a:spcBef>
                <a:spcPts val="400"/>
              </a:spcBef>
              <a:buClr>
                <a:srgbClr val="959595"/>
              </a:buClr>
              <a:buFont typeface="Arial"/>
              <a:buNone/>
              <a:defRPr/>
            </a:lvl7pPr>
            <a:lvl8pPr indent="0" marL="3200400" marR="0" rtl="0" algn="ctr">
              <a:spcBef>
                <a:spcPts val="400"/>
              </a:spcBef>
              <a:buClr>
                <a:srgbClr val="959595"/>
              </a:buClr>
              <a:buFont typeface="Arial"/>
              <a:buNone/>
              <a:defRPr/>
            </a:lvl8pPr>
            <a:lvl9pPr indent="0" marL="3657600" marR="0" rtl="0" algn="ctr">
              <a:spcBef>
                <a:spcPts val="400"/>
              </a:spcBef>
              <a:buClr>
                <a:srgbClr val="959595"/>
              </a:buClr>
              <a:buFont typeface="Arial"/>
              <a:buNone/>
              <a:defRPr/>
            </a:lvl9pPr>
          </a:lstStyle>
          <a:p/>
        </p:txBody>
      </p:sp>
      <p:cxnSp>
        <p:nvCxnSpPr>
          <p:cNvPr id="257" name="Shape 257"/>
          <p:cNvCxnSpPr/>
          <p:nvPr/>
        </p:nvCxnSpPr>
        <p:spPr>
          <a:xfrm>
            <a:off x="2162175" y="3984978"/>
            <a:ext cx="0" cy="2873022"/>
          </a:xfrm>
          <a:prstGeom prst="straightConnector1">
            <a:avLst/>
          </a:prstGeom>
          <a:noFill/>
          <a:ln cap="flat" cmpd="sng" w="12700">
            <a:solidFill>
              <a:schemeClr val="lt1"/>
            </a:solidFill>
            <a:prstDash val="solid"/>
            <a:round/>
            <a:headEnd len="med" w="med" type="none"/>
            <a:tailEnd len="med" w="med" type="none"/>
          </a:ln>
        </p:spPr>
      </p:cxnSp>
      <p:sp>
        <p:nvSpPr>
          <p:cNvPr id="258" name="Shape 258"/>
          <p:cNvSpPr/>
          <p:nvPr/>
        </p:nvSpPr>
        <p:spPr>
          <a:xfrm rot="10800000">
            <a:off x="2170752" y="3984978"/>
            <a:ext cx="64008" cy="731519"/>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ank You_slide">
    <p:bg>
      <p:bgPr>
        <a:blipFill rotWithShape="1">
          <a:blip r:embed="rId2">
            <a:alphaModFix/>
          </a:blip>
          <a:stretch>
            <a:fillRect b="0" l="0" r="0" t="0"/>
          </a:stretch>
        </a:blipFill>
      </p:bgPr>
    </p:bg>
    <p:spTree>
      <p:nvGrpSpPr>
        <p:cNvPr id="259" name="Shape 259"/>
        <p:cNvGrpSpPr/>
        <p:nvPr/>
      </p:nvGrpSpPr>
      <p:grpSpPr>
        <a:xfrm>
          <a:off x="0" y="0"/>
          <a:ext cx="0" cy="0"/>
          <a:chOff x="0" y="0"/>
          <a:chExt cx="0" cy="0"/>
        </a:xfrm>
      </p:grpSpPr>
      <p:pic>
        <p:nvPicPr>
          <p:cNvPr id="260" name="Shape 260"/>
          <p:cNvPicPr preferRelativeResize="0"/>
          <p:nvPr/>
        </p:nvPicPr>
        <p:blipFill rotWithShape="1">
          <a:blip r:embed="rId3">
            <a:alphaModFix/>
          </a:blip>
          <a:srcRect b="0" l="0" r="0" t="0"/>
          <a:stretch/>
        </p:blipFill>
        <p:spPr>
          <a:xfrm>
            <a:off x="0" y="0"/>
            <a:ext cx="12188824" cy="6856214"/>
          </a:xfrm>
          <a:prstGeom prst="rect">
            <a:avLst/>
          </a:prstGeom>
          <a:noFill/>
          <a:ln>
            <a:noFill/>
          </a:ln>
        </p:spPr>
      </p:pic>
      <p:sp>
        <p:nvSpPr>
          <p:cNvPr id="261" name="Shape 261"/>
          <p:cNvSpPr txBox="1"/>
          <p:nvPr/>
        </p:nvSpPr>
        <p:spPr>
          <a:xfrm>
            <a:off x="6305655" y="3041035"/>
            <a:ext cx="2578560" cy="646331"/>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1" baseline="0" i="0" lang="en-US" sz="3600" u="none" cap="none" strike="noStrike">
                <a:solidFill>
                  <a:schemeClr val="lt1"/>
                </a:solidFill>
                <a:latin typeface="Arial"/>
                <a:ea typeface="Arial"/>
                <a:cs typeface="Arial"/>
                <a:sym typeface="Arial"/>
              </a:rPr>
              <a:t>Thank you</a:t>
            </a:r>
          </a:p>
        </p:txBody>
      </p:sp>
      <p:pic>
        <p:nvPicPr>
          <p:cNvPr id="262" name="Shape 262"/>
          <p:cNvPicPr preferRelativeResize="0"/>
          <p:nvPr/>
        </p:nvPicPr>
        <p:blipFill rotWithShape="1">
          <a:blip r:embed="rId4">
            <a:alphaModFix/>
          </a:blip>
          <a:srcRect b="0" l="0" r="0" t="0"/>
          <a:stretch/>
        </p:blipFill>
        <p:spPr>
          <a:xfrm>
            <a:off x="3567487" y="2592567"/>
            <a:ext cx="2528523" cy="176996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rawing Guide Layout Slide">
    <p:spTree>
      <p:nvGrpSpPr>
        <p:cNvPr id="263" name="Shape 263"/>
        <p:cNvGrpSpPr/>
        <p:nvPr/>
      </p:nvGrpSpPr>
      <p:grpSpPr>
        <a:xfrm>
          <a:off x="0" y="0"/>
          <a:ext cx="0" cy="0"/>
          <a:chOff x="0" y="0"/>
          <a:chExt cx="0" cy="0"/>
        </a:xfrm>
      </p:grpSpPr>
      <p:sp>
        <p:nvSpPr>
          <p:cNvPr id="264" name="Shape 264"/>
          <p:cNvSpPr txBox="1"/>
          <p:nvPr>
            <p:ph idx="1" type="body"/>
          </p:nvPr>
        </p:nvSpPr>
        <p:spPr>
          <a:xfrm>
            <a:off x="338328" y="1021079"/>
            <a:ext cx="11663171"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65" name="Shape 265"/>
          <p:cNvSpPr txBox="1"/>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9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Standard Drawing Guide Placement Layout Slide (Margins)</a:t>
            </a:r>
          </a:p>
        </p:txBody>
      </p:sp>
      <p:cxnSp>
        <p:nvCxnSpPr>
          <p:cNvPr id="266" name="Shape 266"/>
          <p:cNvCxnSpPr/>
          <p:nvPr/>
        </p:nvCxnSpPr>
        <p:spPr>
          <a:xfrm>
            <a:off x="336550" y="0"/>
            <a:ext cx="0" cy="6858000"/>
          </a:xfrm>
          <a:prstGeom prst="straightConnector1">
            <a:avLst/>
          </a:prstGeom>
          <a:noFill/>
          <a:ln cap="flat" cmpd="sng" w="19050">
            <a:solidFill>
              <a:schemeClr val="accent5"/>
            </a:solidFill>
            <a:prstDash val="solid"/>
            <a:round/>
            <a:headEnd len="med" w="med" type="none"/>
            <a:tailEnd len="med" w="med" type="none"/>
          </a:ln>
        </p:spPr>
      </p:cxnSp>
      <p:cxnSp>
        <p:nvCxnSpPr>
          <p:cNvPr id="267" name="Shape 267"/>
          <p:cNvCxnSpPr/>
          <p:nvPr/>
        </p:nvCxnSpPr>
        <p:spPr>
          <a:xfrm>
            <a:off x="11847253" y="-1586"/>
            <a:ext cx="0" cy="6858000"/>
          </a:xfrm>
          <a:prstGeom prst="straightConnector1">
            <a:avLst/>
          </a:prstGeom>
          <a:noFill/>
          <a:ln cap="flat" cmpd="sng" w="19050">
            <a:solidFill>
              <a:schemeClr val="accent5"/>
            </a:solidFill>
            <a:prstDash val="solid"/>
            <a:round/>
            <a:headEnd len="med" w="med" type="none"/>
            <a:tailEnd len="med" w="med" type="none"/>
          </a:ln>
        </p:spPr>
      </p:cxnSp>
      <p:cxnSp>
        <p:nvCxnSpPr>
          <p:cNvPr id="268" name="Shape 268"/>
          <p:cNvCxnSpPr/>
          <p:nvPr/>
        </p:nvCxnSpPr>
        <p:spPr>
          <a:xfrm rot="10800000">
            <a:off x="6094412" y="16770"/>
            <a:ext cx="0" cy="12188951"/>
          </a:xfrm>
          <a:prstGeom prst="straightConnector1">
            <a:avLst/>
          </a:prstGeom>
          <a:noFill/>
          <a:ln cap="flat" cmpd="sng" w="9525">
            <a:solidFill>
              <a:srgbClr val="C00000"/>
            </a:solidFill>
            <a:prstDash val="solid"/>
            <a:round/>
            <a:headEnd len="med" w="med" type="none"/>
            <a:tailEnd len="med" w="med" type="none"/>
          </a:ln>
        </p:spPr>
      </p:cxnSp>
      <p:cxnSp>
        <p:nvCxnSpPr>
          <p:cNvPr id="269" name="Shape 269"/>
          <p:cNvCxnSpPr/>
          <p:nvPr/>
        </p:nvCxnSpPr>
        <p:spPr>
          <a:xfrm rot="10800000">
            <a:off x="6094411" y="-4465621"/>
            <a:ext cx="0" cy="12188951"/>
          </a:xfrm>
          <a:prstGeom prst="straightConnector1">
            <a:avLst/>
          </a:prstGeom>
          <a:noFill/>
          <a:ln cap="flat" cmpd="sng" w="19050">
            <a:solidFill>
              <a:schemeClr val="accent5"/>
            </a:solidFill>
            <a:prstDash val="solid"/>
            <a:round/>
            <a:headEnd len="med" w="med" type="none"/>
            <a:tailEnd len="med" w="med" type="none"/>
          </a:ln>
        </p:spPr>
      </p:cxnSp>
      <p:cxnSp>
        <p:nvCxnSpPr>
          <p:cNvPr id="270" name="Shape 270"/>
          <p:cNvCxnSpPr/>
          <p:nvPr/>
        </p:nvCxnSpPr>
        <p:spPr>
          <a:xfrm rot="10800000">
            <a:off x="6094411" y="-5478446"/>
            <a:ext cx="0" cy="12188951"/>
          </a:xfrm>
          <a:prstGeom prst="straightConnector1">
            <a:avLst/>
          </a:prstGeom>
          <a:noFill/>
          <a:ln cap="flat" cmpd="sng" w="19050">
            <a:solidFill>
              <a:schemeClr val="accent5"/>
            </a:solidFill>
            <a:prstDash val="solid"/>
            <a:round/>
            <a:headEnd len="med" w="med" type="none"/>
            <a:tailEnd len="med" w="med" type="none"/>
          </a:ln>
        </p:spPr>
      </p:cxnSp>
      <p:sp>
        <p:nvSpPr>
          <p:cNvPr id="271" name="Shape 271"/>
          <p:cNvSpPr/>
          <p:nvPr/>
        </p:nvSpPr>
        <p:spPr>
          <a:xfrm>
            <a:off x="6534428" y="2112524"/>
            <a:ext cx="5365505" cy="3539404"/>
          </a:xfrm>
          <a:prstGeom prst="rect">
            <a:avLst/>
          </a:prstGeom>
          <a:noFill/>
          <a:ln>
            <a:noFill/>
          </a:ln>
        </p:spPr>
        <p:txBody>
          <a:bodyPr anchorCtr="0" anchor="t" bIns="60925" lIns="121875" rIns="121875" tIns="60925">
            <a:noAutofit/>
          </a:bodyPr>
          <a:lstStyle/>
          <a:p>
            <a:pPr indent="0" lvl="0" marL="0" marR="0" rtl="0" algn="l">
              <a:lnSpc>
                <a:spcPct val="100000"/>
              </a:lnSpc>
              <a:spcBef>
                <a:spcPts val="0"/>
              </a:spcBef>
              <a:spcAft>
                <a:spcPts val="0"/>
              </a:spcAft>
              <a:buClr>
                <a:srgbClr val="00A1E0"/>
              </a:buClr>
              <a:buSzPct val="25000"/>
              <a:buFont typeface="Arial"/>
              <a:buNone/>
            </a:pPr>
            <a:r>
              <a:rPr b="1" baseline="0" i="0" lang="en-US" sz="1600" u="none" cap="none" strike="noStrike">
                <a:solidFill>
                  <a:srgbClr val="00A1E0"/>
                </a:solidFill>
                <a:latin typeface="Arial"/>
                <a:ea typeface="Arial"/>
                <a:cs typeface="Arial"/>
                <a:sym typeface="Arial"/>
              </a:rPr>
              <a:t>Realigning Guides</a:t>
            </a:r>
          </a:p>
          <a:p>
            <a:pPr indent="0" lvl="0" marL="0" marR="0" rtl="0" algn="l">
              <a:spcBef>
                <a:spcPts val="800"/>
              </a:spcBef>
              <a:buSzPct val="25000"/>
              <a:buNone/>
            </a:pPr>
            <a:r>
              <a:rPr b="0" baseline="0" i="0" lang="en-US" sz="1200" u="none" cap="none" strike="noStrike">
                <a:solidFill>
                  <a:schemeClr val="accent2"/>
                </a:solidFill>
                <a:latin typeface="Arial"/>
                <a:ea typeface="Arial"/>
                <a:cs typeface="Arial"/>
                <a:sym typeface="Arial"/>
              </a:rPr>
              <a:t>Guides can can easily be bumped and moved accidentally.  </a:t>
            </a:r>
          </a:p>
          <a:p>
            <a:pPr indent="0" lvl="0" marL="0" marR="0" rtl="0" algn="l">
              <a:spcBef>
                <a:spcPts val="800"/>
              </a:spcBef>
              <a:buSzPct val="25000"/>
              <a:buNone/>
            </a:pPr>
            <a:r>
              <a:rPr b="0" baseline="0" i="0" lang="en-US" sz="1200" u="none" cap="none" strike="noStrike">
                <a:solidFill>
                  <a:schemeClr val="accent2"/>
                </a:solidFill>
                <a:latin typeface="Arial"/>
                <a:ea typeface="Arial"/>
                <a:cs typeface="Arial"/>
                <a:sym typeface="Arial"/>
              </a:rPr>
              <a:t>This slide layout show you how to reset your guides. </a:t>
            </a:r>
          </a:p>
          <a:p>
            <a:pPr indent="0" lvl="0" marL="0" marR="0" rtl="0" algn="l">
              <a:spcBef>
                <a:spcPts val="800"/>
              </a:spcBef>
              <a:buSzPct val="25000"/>
              <a:buNone/>
            </a:pPr>
            <a:r>
              <a:rPr b="1" baseline="0" i="0" lang="en-US" sz="1200" u="none" cap="none" strike="noStrike">
                <a:solidFill>
                  <a:schemeClr val="accent2"/>
                </a:solidFill>
                <a:latin typeface="Arial"/>
                <a:ea typeface="Arial"/>
                <a:cs typeface="Arial"/>
                <a:sym typeface="Arial"/>
              </a:rPr>
              <a:t>NOTE: </a:t>
            </a:r>
            <a:r>
              <a:rPr b="0" baseline="0" i="0" lang="en-US" sz="1200" u="none" cap="none" strike="noStrike">
                <a:solidFill>
                  <a:schemeClr val="accent2"/>
                </a:solidFill>
                <a:latin typeface="Arial"/>
                <a:ea typeface="Arial"/>
                <a:cs typeface="Arial"/>
                <a:sym typeface="Arial"/>
              </a:rPr>
              <a:t>When working on any older deck, be sure to check and ensure that the guides in your deck are set.</a:t>
            </a:r>
          </a:p>
          <a:p>
            <a:pPr indent="-304735" lvl="0" marL="304735" marR="0" rtl="0" algn="l">
              <a:spcBef>
                <a:spcPts val="800"/>
              </a:spcBef>
              <a:buClr>
                <a:schemeClr val="accent2"/>
              </a:buClr>
              <a:buSzPct val="100000"/>
              <a:buFont typeface="Arial"/>
              <a:buAutoNum type="arabicPeriod"/>
            </a:pPr>
            <a:r>
              <a:rPr b="1" baseline="0" i="0" lang="en-US" sz="1200" u="none" cap="none" strike="noStrike">
                <a:solidFill>
                  <a:schemeClr val="accent2"/>
                </a:solidFill>
                <a:latin typeface="Arial"/>
                <a:ea typeface="Arial"/>
                <a:cs typeface="Arial"/>
                <a:sym typeface="Arial"/>
              </a:rPr>
              <a:t>Turn on your guides </a:t>
            </a:r>
          </a:p>
          <a:p>
            <a:pPr indent="-304735" lvl="0" marL="304735" marR="0" rtl="0" algn="l">
              <a:spcBef>
                <a:spcPts val="800"/>
              </a:spcBef>
              <a:buClr>
                <a:schemeClr val="accent2"/>
              </a:buClr>
              <a:buSzPct val="100000"/>
              <a:buFont typeface="Arial"/>
              <a:buAutoNum type="arabicPeriod"/>
            </a:pPr>
            <a:r>
              <a:rPr b="1" baseline="0" i="0" lang="en-US" sz="1200" u="none" cap="none" strike="noStrike">
                <a:solidFill>
                  <a:schemeClr val="accent2"/>
                </a:solidFill>
                <a:latin typeface="Arial"/>
                <a:ea typeface="Arial"/>
                <a:cs typeface="Arial"/>
                <a:sym typeface="Arial"/>
              </a:rPr>
              <a:t>Insert a new slide the using the Guide Layout slide option.</a:t>
            </a:r>
          </a:p>
          <a:p>
            <a:pPr indent="-304735" lvl="0" marL="304735" marR="0" rtl="0" algn="l">
              <a:spcBef>
                <a:spcPts val="800"/>
              </a:spcBef>
              <a:buClr>
                <a:schemeClr val="accent2"/>
              </a:buClr>
              <a:buSzPct val="100000"/>
              <a:buFont typeface="Arial"/>
              <a:buAutoNum type="arabicPeriod"/>
            </a:pPr>
            <a:r>
              <a:rPr b="1" baseline="0" i="0" lang="en-US" sz="1200" u="none" cap="none" strike="noStrike">
                <a:solidFill>
                  <a:schemeClr val="accent2"/>
                </a:solidFill>
                <a:latin typeface="Arial"/>
                <a:ea typeface="Arial"/>
                <a:cs typeface="Arial"/>
                <a:sym typeface="Arial"/>
              </a:rPr>
              <a:t>Do your guides align with the orange lines in the new slide?  </a:t>
            </a:r>
            <a:r>
              <a:rPr b="0" baseline="0" i="0" lang="en-US" sz="1200" u="none" cap="none" strike="noStrike">
                <a:solidFill>
                  <a:schemeClr val="accent2"/>
                </a:solidFill>
                <a:latin typeface="Arial"/>
                <a:ea typeface="Arial"/>
                <a:cs typeface="Arial"/>
                <a:sym typeface="Arial"/>
              </a:rPr>
              <a:t>If yes, your guides are set, if not, proceed then realign each of the lines to line up with the lines shown on this page. </a:t>
            </a:r>
          </a:p>
          <a:p>
            <a:pPr indent="-304735" lvl="0" marL="304735" marR="0" rtl="0" algn="l">
              <a:spcBef>
                <a:spcPts val="800"/>
              </a:spcBef>
              <a:buClr>
                <a:schemeClr val="accent2"/>
              </a:buClr>
              <a:buSzPct val="100000"/>
              <a:buFont typeface="Arial"/>
              <a:buAutoNum type="arabicPeriod"/>
            </a:pPr>
            <a:r>
              <a:rPr b="1" baseline="0" i="0" lang="en-US" sz="1200" u="none" cap="none" strike="noStrike">
                <a:solidFill>
                  <a:schemeClr val="accent2"/>
                </a:solidFill>
                <a:latin typeface="Arial"/>
                <a:ea typeface="Arial"/>
                <a:cs typeface="Arial"/>
                <a:sym typeface="Arial"/>
              </a:rPr>
              <a:t>Once guides are reset, delete the Guide Layout Slide</a:t>
            </a:r>
          </a:p>
          <a:p>
            <a:pPr indent="0" lvl="0" marL="0" marR="0" rtl="0" algn="l">
              <a:spcBef>
                <a:spcPts val="800"/>
              </a:spcBef>
              <a:buNone/>
            </a:pPr>
            <a:r>
              <a:t/>
            </a:r>
            <a:endParaRPr b="0" baseline="0" i="0" sz="1300" u="none" cap="none" strike="noStrike">
              <a:solidFill>
                <a:schemeClr val="accent2"/>
              </a:solidFill>
              <a:latin typeface="Arial"/>
              <a:ea typeface="Arial"/>
              <a:cs typeface="Arial"/>
              <a:sym typeface="Arial"/>
            </a:endParaRPr>
          </a:p>
          <a:p>
            <a:pPr indent="0" lvl="0" marL="0" marR="0" rtl="0" algn="l">
              <a:spcBef>
                <a:spcPts val="800"/>
              </a:spcBef>
              <a:buNone/>
            </a:pPr>
            <a:r>
              <a:t/>
            </a:r>
            <a:endParaRPr b="0" baseline="0" i="0" sz="1300" u="none" cap="none" strike="noStrike">
              <a:solidFill>
                <a:schemeClr val="accent2"/>
              </a:solidFill>
              <a:latin typeface="Arial"/>
              <a:ea typeface="Arial"/>
              <a:cs typeface="Arial"/>
              <a:sym typeface="Arial"/>
            </a:endParaRPr>
          </a:p>
        </p:txBody>
      </p:sp>
      <p:sp>
        <p:nvSpPr>
          <p:cNvPr id="272" name="Shape 272"/>
          <p:cNvSpPr/>
          <p:nvPr/>
        </p:nvSpPr>
        <p:spPr>
          <a:xfrm flipH="1" rot="8100000">
            <a:off x="11395760" y="1682876"/>
            <a:ext cx="401042" cy="410572"/>
          </a:xfrm>
          <a:prstGeom prst="rightArrow">
            <a:avLst>
              <a:gd fmla="val 50000" name="adj1"/>
              <a:gd fmla="val 50000" name="adj2"/>
            </a:avLst>
          </a:prstGeom>
          <a:solidFill>
            <a:srgbClr val="CACDD0"/>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73" name="Shape 273"/>
          <p:cNvSpPr/>
          <p:nvPr/>
        </p:nvSpPr>
        <p:spPr>
          <a:xfrm rot="-8100000">
            <a:off x="486977" y="1682876"/>
            <a:ext cx="401042" cy="410572"/>
          </a:xfrm>
          <a:prstGeom prst="rightArrow">
            <a:avLst>
              <a:gd fmla="val 50000" name="adj1"/>
              <a:gd fmla="val 50000" name="adj2"/>
            </a:avLst>
          </a:prstGeom>
          <a:solidFill>
            <a:srgbClr val="CACDD0"/>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74" name="Shape 274"/>
          <p:cNvSpPr/>
          <p:nvPr/>
        </p:nvSpPr>
        <p:spPr>
          <a:xfrm rot="2700000">
            <a:off x="11395759" y="5694252"/>
            <a:ext cx="401042" cy="410572"/>
          </a:xfrm>
          <a:prstGeom prst="rightArrow">
            <a:avLst>
              <a:gd fmla="val 50000" name="adj1"/>
              <a:gd fmla="val 50000" name="adj2"/>
            </a:avLst>
          </a:prstGeom>
          <a:solidFill>
            <a:srgbClr val="CACDD0"/>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75" name="Shape 275"/>
          <p:cNvSpPr/>
          <p:nvPr/>
        </p:nvSpPr>
        <p:spPr>
          <a:xfrm flipH="1" rot="-2700000">
            <a:off x="486976" y="5607175"/>
            <a:ext cx="401042" cy="410572"/>
          </a:xfrm>
          <a:prstGeom prst="rightArrow">
            <a:avLst>
              <a:gd fmla="val 50000" name="adj1"/>
              <a:gd fmla="val 50000" name="adj2"/>
            </a:avLst>
          </a:prstGeom>
          <a:solidFill>
            <a:srgbClr val="CACDD0"/>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76" name="Shape 276"/>
          <p:cNvSpPr txBox="1"/>
          <p:nvPr/>
        </p:nvSpPr>
        <p:spPr>
          <a:xfrm>
            <a:off x="506414" y="2112524"/>
            <a:ext cx="5716585" cy="3526275"/>
          </a:xfrm>
          <a:prstGeom prst="rect">
            <a:avLst/>
          </a:prstGeom>
          <a:noFill/>
          <a:ln>
            <a:noFill/>
          </a:ln>
        </p:spPr>
        <p:txBody>
          <a:bodyPr anchorCtr="0" anchor="t" bIns="60925" lIns="121875" rIns="121875" tIns="60925">
            <a:noAutofit/>
          </a:bodyPr>
          <a:lstStyle/>
          <a:p>
            <a:pPr indent="0" lvl="0" marL="0" marR="0" rtl="0" algn="l">
              <a:spcBef>
                <a:spcPts val="0"/>
              </a:spcBef>
              <a:buClr>
                <a:schemeClr val="accent1"/>
              </a:buClr>
              <a:buSzPct val="25000"/>
              <a:buFont typeface="Arial"/>
              <a:buNone/>
            </a:pPr>
            <a:r>
              <a:rPr b="1" baseline="0" i="0" lang="en-US" sz="1600" u="none" cap="none" strike="noStrike">
                <a:solidFill>
                  <a:schemeClr val="accent1"/>
                </a:solidFill>
                <a:latin typeface="Arial"/>
                <a:ea typeface="Arial"/>
                <a:cs typeface="Arial"/>
                <a:sym typeface="Arial"/>
              </a:rPr>
              <a:t>What are Drawing Guides?  </a:t>
            </a:r>
          </a:p>
          <a:p>
            <a:pPr indent="0" lvl="0" marL="0" marR="0" rtl="0" algn="l">
              <a:spcBef>
                <a:spcPts val="800"/>
              </a:spcBef>
              <a:buClr>
                <a:schemeClr val="accent2"/>
              </a:buClr>
              <a:buSzPct val="25000"/>
              <a:buFont typeface="Arial"/>
              <a:buNone/>
            </a:pPr>
            <a:r>
              <a:rPr b="0" baseline="0" i="0" lang="en-US" sz="1200" u="none" cap="none" strike="noStrike">
                <a:solidFill>
                  <a:schemeClr val="accent2"/>
                </a:solidFill>
                <a:latin typeface="Arial"/>
                <a:ea typeface="Arial"/>
                <a:cs typeface="Arial"/>
                <a:sym typeface="Arial"/>
              </a:rPr>
              <a:t>Drawing guides are thin lines that that appear on all pages in the same spot, but don’t show up when you print or view deck in Show mode.  </a:t>
            </a:r>
          </a:p>
          <a:p>
            <a:pPr indent="0" lvl="0" marL="0" marR="0" rtl="0" algn="l">
              <a:spcBef>
                <a:spcPts val="800"/>
              </a:spcBef>
              <a:buClr>
                <a:schemeClr val="accent2"/>
              </a:buClr>
              <a:buSzPct val="25000"/>
              <a:buFont typeface="Arial"/>
              <a:buNone/>
            </a:pPr>
            <a:r>
              <a:rPr b="0" baseline="0" i="0" lang="en-US" sz="1200" u="none" cap="none" strike="noStrike">
                <a:solidFill>
                  <a:schemeClr val="accent2"/>
                </a:solidFill>
                <a:latin typeface="Arial"/>
                <a:ea typeface="Arial"/>
                <a:cs typeface="Arial"/>
                <a:sym typeface="Arial"/>
              </a:rPr>
              <a:t>Think of them as internal margins for the proper alignment and consistent placement of content. Object will snap to them and they are also perfect for cropping an image to. </a:t>
            </a:r>
          </a:p>
          <a:p>
            <a:pPr indent="0" lvl="0" marL="0" marR="0" rtl="0" algn="l">
              <a:spcBef>
                <a:spcPts val="800"/>
              </a:spcBef>
              <a:buClr>
                <a:schemeClr val="accent2"/>
              </a:buClr>
              <a:buSzPct val="25000"/>
              <a:buFont typeface="Arial"/>
              <a:buNone/>
            </a:pPr>
            <a:r>
              <a:rPr b="0" baseline="0" i="0" lang="en-US" sz="1200" u="none" cap="none" strike="noStrike">
                <a:solidFill>
                  <a:schemeClr val="accent2"/>
                </a:solidFill>
                <a:latin typeface="Arial"/>
                <a:ea typeface="Arial"/>
                <a:cs typeface="Arial"/>
                <a:sym typeface="Arial"/>
              </a:rPr>
              <a:t>This template has pre-made guides that delineate where your workspace is.  </a:t>
            </a:r>
            <a:br>
              <a:rPr b="1" baseline="0" i="0" lang="en-US" sz="1200" u="none" cap="none" strike="noStrike">
                <a:solidFill>
                  <a:schemeClr val="accent2"/>
                </a:solidFill>
                <a:latin typeface="Arial"/>
                <a:ea typeface="Arial"/>
                <a:cs typeface="Arial"/>
                <a:sym typeface="Arial"/>
              </a:rPr>
            </a:br>
            <a:br>
              <a:rPr b="1" baseline="0" i="0" lang="en-US" sz="1200" u="none" cap="none" strike="noStrike">
                <a:solidFill>
                  <a:schemeClr val="accent1"/>
                </a:solidFill>
                <a:latin typeface="Arial"/>
                <a:ea typeface="Arial"/>
                <a:cs typeface="Arial"/>
                <a:sym typeface="Arial"/>
              </a:rPr>
            </a:br>
            <a:r>
              <a:rPr b="1" baseline="0" i="0" lang="en-US" sz="1600" u="none" cap="none" strike="noStrike">
                <a:solidFill>
                  <a:schemeClr val="accent1"/>
                </a:solidFill>
                <a:latin typeface="Arial"/>
                <a:ea typeface="Arial"/>
                <a:cs typeface="Arial"/>
                <a:sym typeface="Arial"/>
              </a:rPr>
              <a:t>How to Turn Guides On and Off</a:t>
            </a:r>
          </a:p>
          <a:p>
            <a:pPr indent="0" lvl="0" marL="0" marR="0" rtl="0" algn="l">
              <a:spcBef>
                <a:spcPts val="800"/>
              </a:spcBef>
              <a:buClr>
                <a:schemeClr val="accent3"/>
              </a:buClr>
              <a:buSzPct val="25000"/>
              <a:buFont typeface="Arial"/>
              <a:buNone/>
            </a:pPr>
            <a:r>
              <a:rPr b="1" baseline="0" i="0" lang="en-US" sz="1200" u="none" cap="none" strike="noStrike">
                <a:solidFill>
                  <a:schemeClr val="accent2"/>
                </a:solidFill>
                <a:latin typeface="Arial"/>
                <a:ea typeface="Arial"/>
                <a:cs typeface="Arial"/>
                <a:sym typeface="Arial"/>
              </a:rPr>
              <a:t>Windows: </a:t>
            </a:r>
            <a:r>
              <a:rPr b="0" baseline="0" i="0" lang="en-US" sz="1200" u="none" cap="none" strike="noStrike">
                <a:solidFill>
                  <a:schemeClr val="accent2"/>
                </a:solidFill>
                <a:latin typeface="Arial"/>
                <a:ea typeface="Arial"/>
                <a:cs typeface="Arial"/>
                <a:sym typeface="Arial"/>
              </a:rPr>
              <a:t>ALT + F9 or Right click in blue area off workspace &gt;Grids and Guides&gt;Display Drawing Guides on Screen</a:t>
            </a:r>
          </a:p>
          <a:p>
            <a:pPr indent="0" lvl="0" marL="0" marR="0" rtl="0" algn="l">
              <a:spcBef>
                <a:spcPts val="800"/>
              </a:spcBef>
              <a:buClr>
                <a:schemeClr val="accent3"/>
              </a:buClr>
              <a:buSzPct val="25000"/>
              <a:buFont typeface="Arial"/>
              <a:buNone/>
            </a:pPr>
            <a:r>
              <a:rPr b="1" baseline="0" i="0" lang="en-US" sz="1200" u="none" cap="none" strike="noStrike">
                <a:solidFill>
                  <a:schemeClr val="accent2"/>
                </a:solidFill>
                <a:latin typeface="Arial"/>
                <a:ea typeface="Arial"/>
                <a:cs typeface="Arial"/>
                <a:sym typeface="Arial"/>
              </a:rPr>
              <a:t>Mac 2011: </a:t>
            </a:r>
            <a:r>
              <a:rPr b="0" baseline="0" i="0" lang="en-US" sz="1200" u="none" cap="none" strike="noStrike">
                <a:solidFill>
                  <a:schemeClr val="accent2"/>
                </a:solidFill>
                <a:latin typeface="Arial"/>
                <a:ea typeface="Arial"/>
                <a:cs typeface="Arial"/>
                <a:sym typeface="Arial"/>
              </a:rPr>
              <a:t>Control + Option + Command + G or </a:t>
            </a:r>
            <a:br>
              <a:rPr b="0" baseline="0" i="0" lang="en-US" sz="1200" u="none" cap="none" strike="noStrike">
                <a:solidFill>
                  <a:schemeClr val="accent2"/>
                </a:solidFill>
                <a:latin typeface="Arial"/>
                <a:ea typeface="Arial"/>
                <a:cs typeface="Arial"/>
                <a:sym typeface="Arial"/>
              </a:rPr>
            </a:br>
            <a:r>
              <a:rPr b="0" baseline="0" i="0" lang="en-US" sz="1200" u="none" cap="none" strike="noStrike">
                <a:solidFill>
                  <a:schemeClr val="accent2"/>
                </a:solidFill>
                <a:latin typeface="Arial"/>
                <a:ea typeface="Arial"/>
                <a:cs typeface="Arial"/>
                <a:sym typeface="Arial"/>
              </a:rPr>
              <a:t>View&gt;Guides&gt;Static Guides</a:t>
            </a:r>
          </a:p>
          <a:p>
            <a:pPr indent="0" lvl="0" marL="0" marR="0" rtl="0" algn="l">
              <a:spcBef>
                <a:spcPts val="800"/>
              </a:spcBef>
              <a:buClr>
                <a:schemeClr val="accent3"/>
              </a:buClr>
              <a:buSzPct val="25000"/>
              <a:buFont typeface="Arial"/>
              <a:buNone/>
            </a:pPr>
            <a:r>
              <a:rPr b="1" baseline="0" i="0" lang="en-US" sz="1200" u="none" cap="none" strike="noStrike">
                <a:solidFill>
                  <a:schemeClr val="accent2"/>
                </a:solidFill>
                <a:latin typeface="Arial"/>
                <a:ea typeface="Arial"/>
                <a:cs typeface="Arial"/>
                <a:sym typeface="Arial"/>
              </a:rPr>
              <a:t>MAC 2008:   </a:t>
            </a:r>
            <a:r>
              <a:rPr b="0" baseline="0" i="0" lang="en-US" sz="1200" u="none" cap="none" strike="noStrike">
                <a:solidFill>
                  <a:schemeClr val="accent2"/>
                </a:solidFill>
                <a:latin typeface="Arial"/>
                <a:ea typeface="Arial"/>
                <a:cs typeface="Arial"/>
                <a:sym typeface="Arial"/>
              </a:rPr>
              <a:t>Command + G or View&gt;Guides&gt;Static Guides</a:t>
            </a:r>
          </a:p>
        </p:txBody>
      </p:sp>
      <p:sp>
        <p:nvSpPr>
          <p:cNvPr id="277" name="Shape 277"/>
          <p:cNvSpPr txBox="1"/>
          <p:nvPr/>
        </p:nvSpPr>
        <p:spPr>
          <a:xfrm>
            <a:off x="7200900" y="5430298"/>
            <a:ext cx="4070766" cy="523219"/>
          </a:xfrm>
          <a:prstGeom prst="rect">
            <a:avLst/>
          </a:prstGeom>
          <a:noFill/>
          <a:ln>
            <a:noFill/>
          </a:ln>
        </p:spPr>
        <p:txBody>
          <a:bodyPr anchorCtr="0" anchor="t" bIns="45700" lIns="91425" rIns="91425" tIns="45700">
            <a:noAutofit/>
          </a:bodyPr>
          <a:lstStyle/>
          <a:p>
            <a:pPr indent="0" lvl="0" marL="0" marR="0" rtl="0" algn="r">
              <a:spcBef>
                <a:spcPts val="0"/>
              </a:spcBef>
              <a:spcAft>
                <a:spcPts val="1000"/>
              </a:spcAft>
              <a:buSzPct val="25000"/>
              <a:buNone/>
            </a:pPr>
            <a:r>
              <a:rPr b="0" baseline="0" i="0" lang="en-US" sz="1400" u="none" cap="none" strike="noStrike">
                <a:solidFill>
                  <a:srgbClr val="0078A8"/>
                </a:solidFill>
                <a:latin typeface="Arial"/>
                <a:ea typeface="Arial"/>
                <a:cs typeface="Arial"/>
                <a:sym typeface="Arial"/>
              </a:rPr>
              <a:t>The left and right top and bottom corners only area you should work within on each slide. </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Service Cloud_Dark">
    <p:bg>
      <p:bgPr>
        <a:blipFill rotWithShape="1">
          <a:blip r:embed="rId2">
            <a:alphaModFix/>
          </a:blip>
          <a:stretch>
            <a:fillRect b="0" l="0" r="0" t="0"/>
          </a:stretch>
        </a:blipFill>
      </p:bgPr>
    </p:bg>
    <p:spTree>
      <p:nvGrpSpPr>
        <p:cNvPr id="278" name="Shape 278"/>
        <p:cNvGrpSpPr/>
        <p:nvPr/>
      </p:nvGrpSpPr>
      <p:grpSpPr>
        <a:xfrm>
          <a:off x="0" y="0"/>
          <a:ext cx="0" cy="0"/>
          <a:chOff x="0" y="0"/>
          <a:chExt cx="0" cy="0"/>
        </a:xfrm>
      </p:grpSpPr>
      <p:sp>
        <p:nvSpPr>
          <p:cNvPr id="279" name="Shape 279"/>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80" name="Shape 280"/>
          <p:cNvSpPr txBox="1"/>
          <p:nvPr>
            <p:ph idx="1"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grpSp>
        <p:nvGrpSpPr>
          <p:cNvPr id="281" name="Shape 281"/>
          <p:cNvGrpSpPr/>
          <p:nvPr/>
        </p:nvGrpSpPr>
        <p:grpSpPr>
          <a:xfrm>
            <a:off x="11243268" y="6270899"/>
            <a:ext cx="611828" cy="428383"/>
            <a:chOff x="267" y="-340"/>
            <a:chExt cx="7143" cy="5002"/>
          </a:xfrm>
        </p:grpSpPr>
        <p:sp>
          <p:nvSpPr>
            <p:cNvPr id="282" name="Shape 282"/>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83" name="Shape 283"/>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84" name="Shape 284"/>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85" name="Shape 285"/>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86" name="Shape 286"/>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87" name="Shape 287"/>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88" name="Shape 288"/>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89" name="Shape 289"/>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90" name="Shape 290"/>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91" name="Shape 291"/>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292" name="Shape 292"/>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293" name="Shape 293"/>
          <p:cNvSpPr txBox="1"/>
          <p:nvPr>
            <p:ph idx="2" type="body"/>
          </p:nvPr>
        </p:nvSpPr>
        <p:spPr>
          <a:xfrm>
            <a:off x="338328" y="1601725"/>
            <a:ext cx="11517122" cy="464159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94" name="Shape 294"/>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Sales_Cloud_Dark">
    <p:bg>
      <p:bgPr>
        <a:blipFill rotWithShape="1">
          <a:blip r:embed="rId2">
            <a:alphaModFix/>
          </a:blip>
          <a:stretch>
            <a:fillRect b="0" l="0" r="0" t="0"/>
          </a:stretch>
        </a:blipFill>
      </p:bgPr>
    </p:bg>
    <p:spTree>
      <p:nvGrpSpPr>
        <p:cNvPr id="295" name="Shape 295"/>
        <p:cNvGrpSpPr/>
        <p:nvPr/>
      </p:nvGrpSpPr>
      <p:grpSpPr>
        <a:xfrm>
          <a:off x="0" y="0"/>
          <a:ext cx="0" cy="0"/>
          <a:chOff x="0" y="0"/>
          <a:chExt cx="0" cy="0"/>
        </a:xfrm>
      </p:grpSpPr>
      <p:sp>
        <p:nvSpPr>
          <p:cNvPr id="296" name="Shape 296"/>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97" name="Shape 297"/>
          <p:cNvSpPr txBox="1"/>
          <p:nvPr>
            <p:ph idx="1"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grpSp>
        <p:nvGrpSpPr>
          <p:cNvPr id="298" name="Shape 298"/>
          <p:cNvGrpSpPr/>
          <p:nvPr/>
        </p:nvGrpSpPr>
        <p:grpSpPr>
          <a:xfrm>
            <a:off x="11243268" y="6270899"/>
            <a:ext cx="611828" cy="428383"/>
            <a:chOff x="267" y="-340"/>
            <a:chExt cx="7143" cy="5002"/>
          </a:xfrm>
        </p:grpSpPr>
        <p:sp>
          <p:nvSpPr>
            <p:cNvPr id="299" name="Shape 299"/>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00" name="Shape 300"/>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01" name="Shape 301"/>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02" name="Shape 302"/>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03" name="Shape 303"/>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04" name="Shape 304"/>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05" name="Shape 305"/>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06" name="Shape 306"/>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07" name="Shape 307"/>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08" name="Shape 308"/>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09" name="Shape 309"/>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310" name="Shape 310"/>
          <p:cNvSpPr txBox="1"/>
          <p:nvPr>
            <p:ph idx="2" type="body"/>
          </p:nvPr>
        </p:nvSpPr>
        <p:spPr>
          <a:xfrm>
            <a:off x="338328" y="1601725"/>
            <a:ext cx="11517122" cy="464159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11" name="Shape 311"/>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Marketing Cloud_Dark">
    <p:bg>
      <p:bgPr>
        <a:blipFill rotWithShape="1">
          <a:blip r:embed="rId2">
            <a:alphaModFix/>
          </a:blip>
          <a:stretch>
            <a:fillRect b="0" l="0" r="0" t="0"/>
          </a:stretch>
        </a:blipFill>
      </p:bgPr>
    </p:bg>
    <p:spTree>
      <p:nvGrpSpPr>
        <p:cNvPr id="312" name="Shape 312"/>
        <p:cNvGrpSpPr/>
        <p:nvPr/>
      </p:nvGrpSpPr>
      <p:grpSpPr>
        <a:xfrm>
          <a:off x="0" y="0"/>
          <a:ext cx="0" cy="0"/>
          <a:chOff x="0" y="0"/>
          <a:chExt cx="0" cy="0"/>
        </a:xfrm>
      </p:grpSpPr>
      <p:sp>
        <p:nvSpPr>
          <p:cNvPr id="313" name="Shape 313"/>
          <p:cNvSpPr/>
          <p:nvPr/>
        </p:nvSpPr>
        <p:spPr>
          <a:xfrm>
            <a:off x="0" y="0"/>
            <a:ext cx="12188951" cy="6858000"/>
          </a:xfrm>
          <a:prstGeom prst="rect">
            <a:avLst/>
          </a:prstGeom>
          <a:gradFill>
            <a:gsLst>
              <a:gs pos="0">
                <a:srgbClr val="9E5D00"/>
              </a:gs>
              <a:gs pos="48000">
                <a:srgbClr val="F48E00"/>
              </a:gs>
              <a:gs pos="100000">
                <a:srgbClr val="FFBA5B"/>
              </a:gs>
            </a:gsLst>
            <a:lin ang="27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pic>
        <p:nvPicPr>
          <p:cNvPr id="314" name="Shape 314"/>
          <p:cNvPicPr preferRelativeResize="0"/>
          <p:nvPr/>
        </p:nvPicPr>
        <p:blipFill rotWithShape="1">
          <a:blip r:embed="rId3">
            <a:alphaModFix/>
          </a:blip>
          <a:srcRect b="0" l="0" r="0" t="0"/>
          <a:stretch/>
        </p:blipFill>
        <p:spPr>
          <a:xfrm>
            <a:off x="7185015" y="3786260"/>
            <a:ext cx="2578123" cy="2634171"/>
          </a:xfrm>
          <a:prstGeom prst="rect">
            <a:avLst/>
          </a:prstGeom>
          <a:noFill/>
          <a:ln>
            <a:noFill/>
          </a:ln>
        </p:spPr>
      </p:pic>
      <p:grpSp>
        <p:nvGrpSpPr>
          <p:cNvPr id="315" name="Shape 315"/>
          <p:cNvGrpSpPr/>
          <p:nvPr/>
        </p:nvGrpSpPr>
        <p:grpSpPr>
          <a:xfrm>
            <a:off x="8686801" y="5026740"/>
            <a:ext cx="1104364" cy="966038"/>
            <a:chOff x="9356932" y="5612937"/>
            <a:chExt cx="434231" cy="379842"/>
          </a:xfrm>
        </p:grpSpPr>
        <p:sp>
          <p:nvSpPr>
            <p:cNvPr id="316" name="Shape 316"/>
            <p:cNvSpPr/>
            <p:nvPr/>
          </p:nvSpPr>
          <p:spPr>
            <a:xfrm>
              <a:off x="9356932" y="5612937"/>
              <a:ext cx="338650" cy="338650"/>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317" name="Shape 317"/>
            <p:cNvSpPr/>
            <p:nvPr/>
          </p:nvSpPr>
          <p:spPr>
            <a:xfrm>
              <a:off x="9600003" y="5801619"/>
              <a:ext cx="191160" cy="191160"/>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sp>
        <p:nvSpPr>
          <p:cNvPr id="318" name="Shape 318"/>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19" name="Shape 319"/>
          <p:cNvSpPr txBox="1"/>
          <p:nvPr>
            <p:ph idx="1"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grpSp>
        <p:nvGrpSpPr>
          <p:cNvPr id="320" name="Shape 320"/>
          <p:cNvGrpSpPr/>
          <p:nvPr/>
        </p:nvGrpSpPr>
        <p:grpSpPr>
          <a:xfrm>
            <a:off x="11243268" y="6270899"/>
            <a:ext cx="611828" cy="428383"/>
            <a:chOff x="267" y="-340"/>
            <a:chExt cx="7143" cy="5002"/>
          </a:xfrm>
        </p:grpSpPr>
        <p:sp>
          <p:nvSpPr>
            <p:cNvPr id="321" name="Shape 321"/>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22" name="Shape 322"/>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23" name="Shape 323"/>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24" name="Shape 324"/>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25" name="Shape 325"/>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26" name="Shape 326"/>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27" name="Shape 327"/>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28" name="Shape 328"/>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29" name="Shape 329"/>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30" name="Shape 330"/>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31" name="Shape 331"/>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332" name="Shape 332"/>
          <p:cNvSpPr txBox="1"/>
          <p:nvPr>
            <p:ph idx="2" type="body"/>
          </p:nvPr>
        </p:nvSpPr>
        <p:spPr>
          <a:xfrm>
            <a:off x="338328" y="1601725"/>
            <a:ext cx="11517122" cy="464159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33" name="Shape 333"/>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
    <p:spTree>
      <p:nvGrpSpPr>
        <p:cNvPr id="42" name="Shape 42"/>
        <p:cNvGrpSpPr/>
        <p:nvPr/>
      </p:nvGrpSpPr>
      <p:grpSpPr>
        <a:xfrm>
          <a:off x="0" y="0"/>
          <a:ext cx="0" cy="0"/>
          <a:chOff x="0" y="0"/>
          <a:chExt cx="0" cy="0"/>
        </a:xfrm>
      </p:grpSpPr>
      <p:sp>
        <p:nvSpPr>
          <p:cNvPr id="43" name="Shape 43"/>
          <p:cNvSpPr txBox="1"/>
          <p:nvPr>
            <p:ph idx="1" type="body"/>
          </p:nvPr>
        </p:nvSpPr>
        <p:spPr>
          <a:xfrm>
            <a:off x="338327" y="1599479"/>
            <a:ext cx="11515535" cy="462286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4" name="Shape 44"/>
          <p:cNvSpPr txBox="1"/>
          <p:nvPr>
            <p:ph idx="2" type="body"/>
          </p:nvPr>
        </p:nvSpPr>
        <p:spPr>
          <a:xfrm>
            <a:off x="338328" y="1021079"/>
            <a:ext cx="11484864" cy="338554"/>
          </a:xfrm>
          <a:prstGeom prst="rect">
            <a:avLst/>
          </a:prstGeom>
          <a:noFill/>
          <a:ln>
            <a:noFill/>
          </a:ln>
        </p:spPr>
        <p:txBody>
          <a:bodyPr anchorCtr="0" anchor="t" bIns="91425" lIns="91425" rIns="91425" tIns="91425"/>
          <a:lstStyle>
            <a:lvl1pPr indent="0" marL="0" rtl="0">
              <a:spcBef>
                <a:spcPts val="0"/>
              </a:spcBef>
              <a:buClr>
                <a:schemeClr val="accent2"/>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5" name="Shape 45"/>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6" name="Shape 46"/>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Platform Cloud_Dark">
    <p:bg>
      <p:bgPr>
        <a:blipFill rotWithShape="1">
          <a:blip r:embed="rId2">
            <a:alphaModFix/>
          </a:blip>
          <a:stretch>
            <a:fillRect b="0" l="0" r="0" t="0"/>
          </a:stretch>
        </a:blipFill>
      </p:bgPr>
    </p:bg>
    <p:spTree>
      <p:nvGrpSpPr>
        <p:cNvPr id="334" name="Shape 334"/>
        <p:cNvGrpSpPr/>
        <p:nvPr/>
      </p:nvGrpSpPr>
      <p:grpSpPr>
        <a:xfrm>
          <a:off x="0" y="0"/>
          <a:ext cx="0" cy="0"/>
          <a:chOff x="0" y="0"/>
          <a:chExt cx="0" cy="0"/>
        </a:xfrm>
      </p:grpSpPr>
      <p:sp>
        <p:nvSpPr>
          <p:cNvPr id="335" name="Shape 335"/>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36" name="Shape 336"/>
          <p:cNvSpPr txBox="1"/>
          <p:nvPr>
            <p:ph idx="1"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grpSp>
        <p:nvGrpSpPr>
          <p:cNvPr id="337" name="Shape 337"/>
          <p:cNvGrpSpPr/>
          <p:nvPr/>
        </p:nvGrpSpPr>
        <p:grpSpPr>
          <a:xfrm>
            <a:off x="11243268" y="6270899"/>
            <a:ext cx="611828" cy="428383"/>
            <a:chOff x="267" y="-340"/>
            <a:chExt cx="7143" cy="5002"/>
          </a:xfrm>
        </p:grpSpPr>
        <p:sp>
          <p:nvSpPr>
            <p:cNvPr id="338" name="Shape 338"/>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39" name="Shape 339"/>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40" name="Shape 340"/>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41" name="Shape 341"/>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42" name="Shape 342"/>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43" name="Shape 343"/>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44" name="Shape 344"/>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45" name="Shape 345"/>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46" name="Shape 346"/>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47" name="Shape 347"/>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48" name="Shape 348"/>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349" name="Shape 349"/>
          <p:cNvSpPr txBox="1"/>
          <p:nvPr>
            <p:ph idx="2" type="body"/>
          </p:nvPr>
        </p:nvSpPr>
        <p:spPr>
          <a:xfrm>
            <a:off x="338328" y="1601725"/>
            <a:ext cx="11517122" cy="464159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50" name="Shape 350"/>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Analytics Cloud_Dark">
    <p:bg>
      <p:bgPr>
        <a:blipFill rotWithShape="1">
          <a:blip r:embed="rId2">
            <a:alphaModFix/>
          </a:blip>
          <a:stretch>
            <a:fillRect b="0" l="0" r="0" t="0"/>
          </a:stretch>
        </a:blipFill>
      </p:bgPr>
    </p:bg>
    <p:spTree>
      <p:nvGrpSpPr>
        <p:cNvPr id="351" name="Shape 351"/>
        <p:cNvGrpSpPr/>
        <p:nvPr/>
      </p:nvGrpSpPr>
      <p:grpSpPr>
        <a:xfrm>
          <a:off x="0" y="0"/>
          <a:ext cx="0" cy="0"/>
          <a:chOff x="0" y="0"/>
          <a:chExt cx="0" cy="0"/>
        </a:xfrm>
      </p:grpSpPr>
      <p:sp>
        <p:nvSpPr>
          <p:cNvPr id="352" name="Shape 352"/>
          <p:cNvSpPr txBox="1"/>
          <p:nvPr>
            <p:ph idx="1" type="body"/>
          </p:nvPr>
        </p:nvSpPr>
        <p:spPr>
          <a:xfrm>
            <a:off x="338328" y="1601725"/>
            <a:ext cx="11517122" cy="464159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53" name="Shape 353"/>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54" name="Shape 354"/>
          <p:cNvSpPr txBox="1"/>
          <p:nvPr>
            <p:ph idx="2"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grpSp>
        <p:nvGrpSpPr>
          <p:cNvPr id="355" name="Shape 355"/>
          <p:cNvGrpSpPr/>
          <p:nvPr/>
        </p:nvGrpSpPr>
        <p:grpSpPr>
          <a:xfrm>
            <a:off x="11243268" y="6270899"/>
            <a:ext cx="611828" cy="428383"/>
            <a:chOff x="267" y="-340"/>
            <a:chExt cx="7143" cy="5002"/>
          </a:xfrm>
        </p:grpSpPr>
        <p:sp>
          <p:nvSpPr>
            <p:cNvPr id="356" name="Shape 356"/>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57" name="Shape 357"/>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58" name="Shape 358"/>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59" name="Shape 359"/>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60" name="Shape 360"/>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61" name="Shape 361"/>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62" name="Shape 362"/>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63" name="Shape 363"/>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64" name="Shape 364"/>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65" name="Shape 365"/>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66" name="Shape 366"/>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367" name="Shape 367"/>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Community Cloud_Dark">
    <p:bg>
      <p:bgPr>
        <a:solidFill>
          <a:schemeClr val="accent6"/>
        </a:solidFill>
      </p:bgPr>
    </p:bg>
    <p:spTree>
      <p:nvGrpSpPr>
        <p:cNvPr id="368" name="Shape 368"/>
        <p:cNvGrpSpPr/>
        <p:nvPr/>
      </p:nvGrpSpPr>
      <p:grpSpPr>
        <a:xfrm>
          <a:off x="0" y="0"/>
          <a:ext cx="0" cy="0"/>
          <a:chOff x="0" y="0"/>
          <a:chExt cx="0" cy="0"/>
        </a:xfrm>
      </p:grpSpPr>
      <p:sp>
        <p:nvSpPr>
          <p:cNvPr id="369" name="Shape 369"/>
          <p:cNvSpPr/>
          <p:nvPr/>
        </p:nvSpPr>
        <p:spPr>
          <a:xfrm>
            <a:off x="0" y="0"/>
            <a:ext cx="12188951" cy="6858000"/>
          </a:xfrm>
          <a:prstGeom prst="rect">
            <a:avLst/>
          </a:prstGeom>
          <a:solidFill>
            <a:schemeClr val="accent6"/>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370" name="Shape 370"/>
          <p:cNvSpPr/>
          <p:nvPr/>
        </p:nvSpPr>
        <p:spPr>
          <a:xfrm>
            <a:off x="11358417" y="494287"/>
            <a:ext cx="830406" cy="8304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371" name="Shape 371"/>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72" name="Shape 372"/>
          <p:cNvSpPr txBox="1"/>
          <p:nvPr>
            <p:ph idx="1" type="body"/>
          </p:nvPr>
        </p:nvSpPr>
        <p:spPr>
          <a:xfrm>
            <a:off x="338328" y="1021079"/>
            <a:ext cx="11484864" cy="369332"/>
          </a:xfrm>
          <a:prstGeom prst="rect">
            <a:avLst/>
          </a:prstGeom>
          <a:noFill/>
          <a:ln>
            <a:noFill/>
          </a:ln>
        </p:spPr>
        <p:txBody>
          <a:bodyPr anchorCtr="0" anchor="t" bIns="91425" lIns="91425" rIns="91425" tIns="91425"/>
          <a:lstStyle>
            <a:lvl1pPr indent="0" marL="0" rtl="0">
              <a:spcBef>
                <a:spcPts val="0"/>
              </a:spcBef>
              <a:buClr>
                <a:srgbClr val="2C383F"/>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grpSp>
        <p:nvGrpSpPr>
          <p:cNvPr id="373" name="Shape 373"/>
          <p:cNvGrpSpPr/>
          <p:nvPr/>
        </p:nvGrpSpPr>
        <p:grpSpPr>
          <a:xfrm>
            <a:off x="11243268" y="6270899"/>
            <a:ext cx="611828" cy="428383"/>
            <a:chOff x="267" y="-340"/>
            <a:chExt cx="7143" cy="5002"/>
          </a:xfrm>
        </p:grpSpPr>
        <p:sp>
          <p:nvSpPr>
            <p:cNvPr id="374" name="Shape 374"/>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75" name="Shape 375"/>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76" name="Shape 376"/>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77" name="Shape 377"/>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78" name="Shape 378"/>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79" name="Shape 379"/>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80" name="Shape 380"/>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81" name="Shape 381"/>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82" name="Shape 382"/>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83" name="Shape 383"/>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384" name="Shape 384"/>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385" name="Shape 385"/>
          <p:cNvSpPr txBox="1"/>
          <p:nvPr>
            <p:ph idx="2" type="body"/>
          </p:nvPr>
        </p:nvSpPr>
        <p:spPr>
          <a:xfrm>
            <a:off x="338328" y="1601725"/>
            <a:ext cx="11517122" cy="464159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86" name="Shape 386"/>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er Segue Slide">
    <p:bg>
      <p:bgPr>
        <a:blipFill rotWithShape="1">
          <a:blip r:embed="rId2">
            <a:alphaModFix/>
          </a:blip>
          <a:stretch>
            <a:fillRect b="0" l="0" r="0" t="0"/>
          </a:stretch>
        </a:blipFill>
      </p:bgPr>
    </p:bg>
    <p:spTree>
      <p:nvGrpSpPr>
        <p:cNvPr id="387" name="Shape 387"/>
        <p:cNvGrpSpPr/>
        <p:nvPr/>
      </p:nvGrpSpPr>
      <p:grpSpPr>
        <a:xfrm>
          <a:off x="0" y="0"/>
          <a:ext cx="0" cy="0"/>
          <a:chOff x="0" y="0"/>
          <a:chExt cx="0" cy="0"/>
        </a:xfrm>
      </p:grpSpPr>
      <p:pic>
        <p:nvPicPr>
          <p:cNvPr id="388" name="Shape 388"/>
          <p:cNvPicPr preferRelativeResize="0"/>
          <p:nvPr/>
        </p:nvPicPr>
        <p:blipFill rotWithShape="1">
          <a:blip r:embed="rId3">
            <a:alphaModFix/>
          </a:blip>
          <a:srcRect b="0" l="0" r="0" t="0"/>
          <a:stretch/>
        </p:blipFill>
        <p:spPr>
          <a:xfrm>
            <a:off x="0" y="0"/>
            <a:ext cx="12188824" cy="6856214"/>
          </a:xfrm>
          <a:prstGeom prst="rect">
            <a:avLst/>
          </a:prstGeom>
          <a:noFill/>
          <a:ln>
            <a:noFill/>
          </a:ln>
        </p:spPr>
      </p:pic>
      <p:sp>
        <p:nvSpPr>
          <p:cNvPr id="389" name="Shape 389"/>
          <p:cNvSpPr/>
          <p:nvPr>
            <p:ph idx="2" type="pic"/>
          </p:nvPr>
        </p:nvSpPr>
        <p:spPr>
          <a:xfrm>
            <a:off x="7954695" y="-18288"/>
            <a:ext cx="4234130" cy="6894576"/>
          </a:xfrm>
          <a:prstGeom prst="rect">
            <a:avLst/>
          </a:prstGeom>
          <a:solidFill>
            <a:srgbClr val="BFBFBF"/>
          </a:solidFill>
          <a:ln>
            <a:noFill/>
          </a:ln>
        </p:spPr>
      </p:sp>
      <p:sp>
        <p:nvSpPr>
          <p:cNvPr id="390" name="Shape 390"/>
          <p:cNvSpPr/>
          <p:nvPr>
            <p:ph idx="3" type="pic"/>
          </p:nvPr>
        </p:nvSpPr>
        <p:spPr>
          <a:xfrm>
            <a:off x="1621700" y="2391624"/>
            <a:ext cx="4427017" cy="2074753"/>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2">
    <p:spTree>
      <p:nvGrpSpPr>
        <p:cNvPr id="391" name="Shape 391"/>
        <p:cNvGrpSpPr/>
        <p:nvPr/>
      </p:nvGrpSpPr>
      <p:grpSpPr>
        <a:xfrm>
          <a:off x="0" y="0"/>
          <a:ext cx="0" cy="0"/>
          <a:chOff x="0" y="0"/>
          <a:chExt cx="0" cy="0"/>
        </a:xfrm>
      </p:grpSpPr>
      <p:sp>
        <p:nvSpPr>
          <p:cNvPr id="392" name="Shape 392"/>
          <p:cNvSpPr txBox="1"/>
          <p:nvPr>
            <p:ph type="ctrTitle"/>
          </p:nvPr>
        </p:nvSpPr>
        <p:spPr>
          <a:xfrm>
            <a:off x="914161" y="2111123"/>
            <a:ext cx="10360501" cy="1546399"/>
          </a:xfrm>
          <a:prstGeom prst="rect">
            <a:avLst/>
          </a:prstGeom>
        </p:spPr>
        <p:txBody>
          <a:bodyPr anchorCtr="0" anchor="b" bIns="121875" lIns="121875" rIns="121875" tIns="121875"/>
          <a:lstStyle>
            <a:lvl1pPr rtl="0" algn="ctr">
              <a:spcBef>
                <a:spcPts val="0"/>
              </a:spcBef>
              <a:buSzPct val="100000"/>
              <a:defRPr sz="6400"/>
            </a:lvl1pPr>
            <a:lvl2pPr rtl="0" algn="ctr">
              <a:spcBef>
                <a:spcPts val="0"/>
              </a:spcBef>
              <a:buSzPct val="100000"/>
              <a:defRPr sz="6400"/>
            </a:lvl2pPr>
            <a:lvl3pPr rtl="0" algn="ctr">
              <a:spcBef>
                <a:spcPts val="0"/>
              </a:spcBef>
              <a:buSzPct val="100000"/>
              <a:defRPr sz="6400"/>
            </a:lvl3pPr>
            <a:lvl4pPr rtl="0" algn="ctr">
              <a:spcBef>
                <a:spcPts val="0"/>
              </a:spcBef>
              <a:buSzPct val="100000"/>
              <a:defRPr sz="6400"/>
            </a:lvl4pPr>
            <a:lvl5pPr rtl="0" algn="ctr">
              <a:spcBef>
                <a:spcPts val="0"/>
              </a:spcBef>
              <a:buSzPct val="100000"/>
              <a:defRPr sz="6400"/>
            </a:lvl5pPr>
            <a:lvl6pPr rtl="0" algn="ctr">
              <a:spcBef>
                <a:spcPts val="0"/>
              </a:spcBef>
              <a:buSzPct val="100000"/>
              <a:defRPr sz="6400"/>
            </a:lvl6pPr>
            <a:lvl7pPr rtl="0" algn="ctr">
              <a:spcBef>
                <a:spcPts val="0"/>
              </a:spcBef>
              <a:buSzPct val="100000"/>
              <a:defRPr sz="6400"/>
            </a:lvl7pPr>
            <a:lvl8pPr rtl="0" algn="ctr">
              <a:spcBef>
                <a:spcPts val="0"/>
              </a:spcBef>
              <a:buSzPct val="100000"/>
              <a:defRPr sz="6400"/>
            </a:lvl8pPr>
            <a:lvl9pPr rtl="0" algn="ctr">
              <a:spcBef>
                <a:spcPts val="0"/>
              </a:spcBef>
              <a:buSzPct val="100000"/>
              <a:defRPr sz="6400"/>
            </a:lvl9pPr>
          </a:lstStyle>
          <a:p/>
        </p:txBody>
      </p:sp>
      <p:sp>
        <p:nvSpPr>
          <p:cNvPr id="393" name="Shape 393"/>
          <p:cNvSpPr txBox="1"/>
          <p:nvPr>
            <p:ph idx="1" type="subTitle"/>
          </p:nvPr>
        </p:nvSpPr>
        <p:spPr>
          <a:xfrm>
            <a:off x="914161" y="3786737"/>
            <a:ext cx="10360501" cy="1046399"/>
          </a:xfrm>
          <a:prstGeom prst="rect">
            <a:avLst/>
          </a:prstGeom>
        </p:spPr>
        <p:txBody>
          <a:bodyPr anchorCtr="0" anchor="t" bIns="121875" lIns="121875" rIns="121875" tIns="121875"/>
          <a:lstStyle>
            <a:lvl1pPr rtl="0" algn="ctr">
              <a:spcBef>
                <a:spcPts val="0"/>
              </a:spcBef>
              <a:buClr>
                <a:schemeClr val="dk2"/>
              </a:buClr>
              <a:buSzPct val="100000"/>
              <a:buNone/>
              <a:defRPr sz="1900">
                <a:solidFill>
                  <a:schemeClr val="dk2"/>
                </a:solidFill>
              </a:defRPr>
            </a:lvl1pPr>
            <a:lvl2pPr rtl="0" algn="ctr">
              <a:spcBef>
                <a:spcPts val="0"/>
              </a:spcBef>
              <a:buClr>
                <a:schemeClr val="dk2"/>
              </a:buClr>
              <a:buSzPct val="100000"/>
              <a:buNone/>
              <a:defRPr sz="4000">
                <a:solidFill>
                  <a:schemeClr val="dk2"/>
                </a:solidFill>
              </a:defRPr>
            </a:lvl2pPr>
            <a:lvl3pPr rtl="0" algn="ctr">
              <a:spcBef>
                <a:spcPts val="0"/>
              </a:spcBef>
              <a:buClr>
                <a:schemeClr val="dk2"/>
              </a:buClr>
              <a:buSzPct val="100000"/>
              <a:buNone/>
              <a:defRPr sz="4000">
                <a:solidFill>
                  <a:schemeClr val="dk2"/>
                </a:solidFill>
              </a:defRPr>
            </a:lvl3pPr>
            <a:lvl4pPr rtl="0" algn="ctr">
              <a:spcBef>
                <a:spcPts val="0"/>
              </a:spcBef>
              <a:buClr>
                <a:schemeClr val="dk2"/>
              </a:buClr>
              <a:buSzPct val="100000"/>
              <a:buNone/>
              <a:defRPr sz="4000">
                <a:solidFill>
                  <a:schemeClr val="dk2"/>
                </a:solidFill>
              </a:defRPr>
            </a:lvl4pPr>
            <a:lvl5pPr rtl="0" algn="ctr">
              <a:spcBef>
                <a:spcPts val="0"/>
              </a:spcBef>
              <a:buClr>
                <a:schemeClr val="dk2"/>
              </a:buClr>
              <a:buSzPct val="100000"/>
              <a:buNone/>
              <a:defRPr sz="4000">
                <a:solidFill>
                  <a:schemeClr val="dk2"/>
                </a:solidFill>
              </a:defRPr>
            </a:lvl5pPr>
            <a:lvl6pPr rtl="0" algn="ctr">
              <a:spcBef>
                <a:spcPts val="0"/>
              </a:spcBef>
              <a:buClr>
                <a:schemeClr val="dk2"/>
              </a:buClr>
              <a:buSzPct val="100000"/>
              <a:buNone/>
              <a:defRPr sz="4000">
                <a:solidFill>
                  <a:schemeClr val="dk2"/>
                </a:solidFill>
              </a:defRPr>
            </a:lvl6pPr>
            <a:lvl7pPr rtl="0" algn="ctr">
              <a:spcBef>
                <a:spcPts val="0"/>
              </a:spcBef>
              <a:buClr>
                <a:schemeClr val="dk2"/>
              </a:buClr>
              <a:buSzPct val="100000"/>
              <a:buNone/>
              <a:defRPr sz="4000">
                <a:solidFill>
                  <a:schemeClr val="dk2"/>
                </a:solidFill>
              </a:defRPr>
            </a:lvl7pPr>
            <a:lvl8pPr rtl="0" algn="ctr">
              <a:spcBef>
                <a:spcPts val="0"/>
              </a:spcBef>
              <a:buClr>
                <a:schemeClr val="dk2"/>
              </a:buClr>
              <a:buSzPct val="100000"/>
              <a:buNone/>
              <a:defRPr sz="4000">
                <a:solidFill>
                  <a:schemeClr val="dk2"/>
                </a:solidFill>
              </a:defRPr>
            </a:lvl8pPr>
            <a:lvl9pPr rtl="0" algn="ctr">
              <a:spcBef>
                <a:spcPts val="0"/>
              </a:spcBef>
              <a:buClr>
                <a:schemeClr val="dk2"/>
              </a:buClr>
              <a:buSzPct val="100000"/>
              <a:buNone/>
              <a:defRPr sz="4000">
                <a:solidFill>
                  <a:schemeClr val="dk2"/>
                </a:solidFill>
              </a:defRPr>
            </a:lvl9pPr>
          </a:lstStyle>
          <a:p/>
        </p:txBody>
      </p:sp>
      <p:sp>
        <p:nvSpPr>
          <p:cNvPr id="394" name="Shape 394"/>
          <p:cNvSpPr txBox="1"/>
          <p:nvPr>
            <p:ph idx="12" type="sldNum"/>
          </p:nvPr>
        </p:nvSpPr>
        <p:spPr>
          <a:xfrm>
            <a:off x="11406084" y="6333134"/>
            <a:ext cx="731409" cy="524799"/>
          </a:xfrm>
          <a:prstGeom prst="rect">
            <a:avLst/>
          </a:prstGeom>
          <a:noFill/>
          <a:ln>
            <a:noFill/>
          </a:ln>
        </p:spPr>
        <p:txBody>
          <a:bodyPr anchorCtr="0" anchor="ctr" bIns="121875" lIns="121875" rIns="121875" tIns="121875">
            <a:noAutofit/>
          </a:bodyPr>
          <a:lstStyle/>
          <a:p>
            <a:pPr lvl="0" rtl="0">
              <a:spcBef>
                <a:spcPts val="0"/>
              </a:spcBef>
              <a:buNone/>
            </a:pPr>
            <a:fld id="{00000000-1234-1234-1234-123412341234}" type="slidenum">
              <a:rPr lang="en-US" sz="1900"/>
              <a:t>‹#›</a:t>
            </a:fl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395" name="Shape 395"/>
        <p:cNvGrpSpPr/>
        <p:nvPr/>
      </p:nvGrpSpPr>
      <p:grpSpPr>
        <a:xfrm>
          <a:off x="0" y="0"/>
          <a:ext cx="0" cy="0"/>
          <a:chOff x="0" y="0"/>
          <a:chExt cx="0" cy="0"/>
        </a:xfrm>
      </p:grpSpPr>
      <p:sp>
        <p:nvSpPr>
          <p:cNvPr id="396" name="Shape 396"/>
          <p:cNvSpPr txBox="1"/>
          <p:nvPr>
            <p:ph type="title"/>
          </p:nvPr>
        </p:nvSpPr>
        <p:spPr>
          <a:xfrm>
            <a:off x="609441" y="274637"/>
            <a:ext cx="10969943" cy="1143200"/>
          </a:xfrm>
          <a:prstGeom prst="rect">
            <a:avLst/>
          </a:prstGeom>
        </p:spPr>
        <p:txBody>
          <a:bodyPr anchorCtr="0" anchor="b" bIns="121875" lIns="121875" rIns="121875" tIns="121875"/>
          <a:lstStyle>
            <a:lvl1pPr rtl="0">
              <a:spcBef>
                <a:spcPts val="0"/>
              </a:spcBef>
              <a:buSzPct val="100000"/>
              <a:defRPr sz="1900"/>
            </a:lvl1pPr>
            <a:lvl2pPr rtl="0">
              <a:spcBef>
                <a:spcPts val="0"/>
              </a:spcBef>
              <a:buSzPct val="100000"/>
              <a:defRPr sz="1900"/>
            </a:lvl2pPr>
            <a:lvl3pPr rtl="0">
              <a:spcBef>
                <a:spcPts val="0"/>
              </a:spcBef>
              <a:buSzPct val="100000"/>
              <a:defRPr sz="1900"/>
            </a:lvl3pPr>
            <a:lvl4pPr rtl="0">
              <a:spcBef>
                <a:spcPts val="0"/>
              </a:spcBef>
              <a:buSzPct val="100000"/>
              <a:defRPr sz="1900"/>
            </a:lvl4pPr>
            <a:lvl5pPr rtl="0">
              <a:spcBef>
                <a:spcPts val="0"/>
              </a:spcBef>
              <a:buSzPct val="100000"/>
              <a:defRPr sz="1900"/>
            </a:lvl5pPr>
            <a:lvl6pPr rtl="0">
              <a:spcBef>
                <a:spcPts val="0"/>
              </a:spcBef>
              <a:buSzPct val="100000"/>
              <a:defRPr sz="1900"/>
            </a:lvl6pPr>
            <a:lvl7pPr rtl="0">
              <a:spcBef>
                <a:spcPts val="0"/>
              </a:spcBef>
              <a:buSzPct val="100000"/>
              <a:defRPr sz="1900"/>
            </a:lvl7pPr>
            <a:lvl8pPr rtl="0">
              <a:spcBef>
                <a:spcPts val="0"/>
              </a:spcBef>
              <a:buSzPct val="100000"/>
              <a:defRPr sz="1900"/>
            </a:lvl8pPr>
            <a:lvl9pPr rtl="0">
              <a:spcBef>
                <a:spcPts val="0"/>
              </a:spcBef>
              <a:buSzPct val="100000"/>
              <a:defRPr sz="1900"/>
            </a:lvl9pPr>
          </a:lstStyle>
          <a:p/>
        </p:txBody>
      </p:sp>
      <p:sp>
        <p:nvSpPr>
          <p:cNvPr id="397" name="Shape 397"/>
          <p:cNvSpPr txBox="1"/>
          <p:nvPr>
            <p:ph idx="1" type="body"/>
          </p:nvPr>
        </p:nvSpPr>
        <p:spPr>
          <a:xfrm>
            <a:off x="609441" y="1600200"/>
            <a:ext cx="10969943" cy="4967599"/>
          </a:xfrm>
          <a:prstGeom prst="rect">
            <a:avLst/>
          </a:prstGeom>
        </p:spPr>
        <p:txBody>
          <a:bodyPr anchorCtr="0" anchor="t" bIns="121875" lIns="121875" rIns="121875" tIns="121875"/>
          <a:lstStyle>
            <a:lvl1pPr rtl="0">
              <a:spcBef>
                <a:spcPts val="0"/>
              </a:spcBef>
              <a:buSzPct val="100000"/>
              <a:defRPr sz="1900"/>
            </a:lvl1pPr>
            <a:lvl2pPr rtl="0">
              <a:spcBef>
                <a:spcPts val="0"/>
              </a:spcBef>
              <a:buSzPct val="100000"/>
              <a:defRPr sz="1900"/>
            </a:lvl2pPr>
            <a:lvl3pPr rtl="0">
              <a:spcBef>
                <a:spcPts val="0"/>
              </a:spcBef>
              <a:buSzPct val="100000"/>
              <a:defRPr sz="1900"/>
            </a:lvl3pPr>
            <a:lvl4pPr rtl="0">
              <a:spcBef>
                <a:spcPts val="0"/>
              </a:spcBef>
              <a:buSzPct val="100000"/>
              <a:defRPr sz="1900"/>
            </a:lvl4pPr>
            <a:lvl5pPr rtl="0">
              <a:spcBef>
                <a:spcPts val="0"/>
              </a:spcBef>
              <a:buSzPct val="100000"/>
              <a:defRPr sz="1900"/>
            </a:lvl5pPr>
            <a:lvl6pPr rtl="0">
              <a:spcBef>
                <a:spcPts val="0"/>
              </a:spcBef>
              <a:buSzPct val="100000"/>
              <a:defRPr sz="1900"/>
            </a:lvl6pPr>
            <a:lvl7pPr rtl="0">
              <a:spcBef>
                <a:spcPts val="0"/>
              </a:spcBef>
              <a:buSzPct val="100000"/>
              <a:defRPr sz="1900"/>
            </a:lvl7pPr>
            <a:lvl8pPr rtl="0">
              <a:spcBef>
                <a:spcPts val="0"/>
              </a:spcBef>
              <a:buSzPct val="100000"/>
              <a:defRPr sz="1900"/>
            </a:lvl8pPr>
            <a:lvl9pPr rtl="0">
              <a:spcBef>
                <a:spcPts val="0"/>
              </a:spcBef>
              <a:buSzPct val="100000"/>
              <a:defRPr sz="1900"/>
            </a:lvl9pPr>
          </a:lstStyle>
          <a:p/>
        </p:txBody>
      </p:sp>
      <p:grpSp>
        <p:nvGrpSpPr>
          <p:cNvPr id="398" name="Shape 398"/>
          <p:cNvGrpSpPr/>
          <p:nvPr/>
        </p:nvGrpSpPr>
        <p:grpSpPr>
          <a:xfrm>
            <a:off x="11179912" y="6131333"/>
            <a:ext cx="815635" cy="570904"/>
            <a:chOff x="267" y="-340"/>
            <a:chExt cx="7144" cy="4999"/>
          </a:xfrm>
        </p:grpSpPr>
        <p:sp>
          <p:nvSpPr>
            <p:cNvPr id="399" name="Shape 399"/>
            <p:cNvSpPr/>
            <p:nvPr/>
          </p:nvSpPr>
          <p:spPr>
            <a:xfrm>
              <a:off x="267" y="-340"/>
              <a:ext cx="7144" cy="4999"/>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0A1E0"/>
            </a:solidFill>
            <a:ln>
              <a:noFill/>
            </a:ln>
          </p:spPr>
          <p:txBody>
            <a:bodyPr anchorCtr="0" anchor="t" bIns="60925" lIns="121875" rIns="121875" tIns="60925">
              <a:noAutofit/>
            </a:bodyPr>
            <a:lstStyle/>
            <a:p>
              <a:pPr indent="0" lvl="0" marL="0" marR="0" rtl="0" algn="l">
                <a:spcBef>
                  <a:spcPts val="0"/>
                </a:spcBef>
                <a:buNone/>
              </a:pPr>
              <a:r>
                <a:t/>
              </a:r>
              <a:endParaRPr b="0" baseline="0" i="0" sz="2400" u="none" cap="none" strike="noStrike">
                <a:solidFill>
                  <a:srgbClr val="262626"/>
                </a:solidFill>
                <a:latin typeface="Arial"/>
                <a:ea typeface="Arial"/>
                <a:cs typeface="Arial"/>
                <a:sym typeface="Arial"/>
              </a:endParaRPr>
            </a:p>
          </p:txBody>
        </p:sp>
        <p:sp>
          <p:nvSpPr>
            <p:cNvPr id="400" name="Shape 400"/>
            <p:cNvSpPr/>
            <p:nvPr/>
          </p:nvSpPr>
          <p:spPr>
            <a:xfrm>
              <a:off x="1297" y="1670"/>
              <a:ext cx="499"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60925" lIns="121875" rIns="121875" tIns="60925">
              <a:noAutofit/>
            </a:bodyPr>
            <a:lstStyle/>
            <a:p>
              <a:pPr indent="0" lvl="0" marL="0" marR="0" rtl="0" algn="l">
                <a:spcBef>
                  <a:spcPts val="0"/>
                </a:spcBef>
                <a:buNone/>
              </a:pPr>
              <a:r>
                <a:t/>
              </a:r>
              <a:endParaRPr b="0" baseline="0" i="0" sz="2400" u="none" cap="none" strike="noStrike">
                <a:solidFill>
                  <a:srgbClr val="262626"/>
                </a:solidFill>
                <a:latin typeface="Arial"/>
                <a:ea typeface="Arial"/>
                <a:cs typeface="Arial"/>
                <a:sym typeface="Arial"/>
              </a:endParaRPr>
            </a:p>
          </p:txBody>
        </p:sp>
        <p:sp>
          <p:nvSpPr>
            <p:cNvPr id="401" name="Shape 401"/>
            <p:cNvSpPr/>
            <p:nvPr/>
          </p:nvSpPr>
          <p:spPr>
            <a:xfrm>
              <a:off x="3443" y="1670"/>
              <a:ext cx="499"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60925" lIns="121875" rIns="121875" tIns="60925">
              <a:noAutofit/>
            </a:bodyPr>
            <a:lstStyle/>
            <a:p>
              <a:pPr indent="0" lvl="0" marL="0" marR="0" rtl="0" algn="l">
                <a:spcBef>
                  <a:spcPts val="0"/>
                </a:spcBef>
                <a:buNone/>
              </a:pPr>
              <a:r>
                <a:t/>
              </a:r>
              <a:endParaRPr b="0" baseline="0" i="0" sz="2400" u="none" cap="none" strike="noStrike">
                <a:solidFill>
                  <a:srgbClr val="262626"/>
                </a:solidFill>
                <a:latin typeface="Arial"/>
                <a:ea typeface="Arial"/>
                <a:cs typeface="Arial"/>
                <a:sym typeface="Arial"/>
              </a:endParaRPr>
            </a:p>
          </p:txBody>
        </p:sp>
        <p:sp>
          <p:nvSpPr>
            <p:cNvPr id="402" name="Shape 402"/>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60925" lIns="121875" rIns="121875" tIns="60925">
              <a:noAutofit/>
            </a:bodyPr>
            <a:lstStyle/>
            <a:p>
              <a:pPr indent="0" lvl="0" marL="0" marR="0" rtl="0" algn="l">
                <a:spcBef>
                  <a:spcPts val="0"/>
                </a:spcBef>
                <a:buNone/>
              </a:pPr>
              <a:r>
                <a:t/>
              </a:r>
              <a:endParaRPr b="0" baseline="0" i="0" sz="2400" u="none" cap="none" strike="noStrike">
                <a:solidFill>
                  <a:srgbClr val="262626"/>
                </a:solidFill>
                <a:latin typeface="Arial"/>
                <a:ea typeface="Arial"/>
                <a:cs typeface="Arial"/>
                <a:sym typeface="Arial"/>
              </a:endParaRPr>
            </a:p>
          </p:txBody>
        </p:sp>
        <p:sp>
          <p:nvSpPr>
            <p:cNvPr id="403" name="Shape 403"/>
            <p:cNvSpPr/>
            <p:nvPr/>
          </p:nvSpPr>
          <p:spPr>
            <a:xfrm>
              <a:off x="5565" y="1670"/>
              <a:ext cx="507" cy="670"/>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60925" lIns="121875" rIns="121875" tIns="60925">
              <a:noAutofit/>
            </a:bodyPr>
            <a:lstStyle/>
            <a:p>
              <a:pPr indent="0" lvl="0" marL="0" marR="0" rtl="0" algn="l">
                <a:spcBef>
                  <a:spcPts val="0"/>
                </a:spcBef>
                <a:buNone/>
              </a:pPr>
              <a:r>
                <a:t/>
              </a:r>
              <a:endParaRPr b="0" baseline="0" i="0" sz="2400" u="none" cap="none" strike="noStrike">
                <a:solidFill>
                  <a:srgbClr val="262626"/>
                </a:solidFill>
                <a:latin typeface="Arial"/>
                <a:ea typeface="Arial"/>
                <a:cs typeface="Arial"/>
                <a:sym typeface="Arial"/>
              </a:endParaRPr>
            </a:p>
          </p:txBody>
        </p:sp>
        <p:sp>
          <p:nvSpPr>
            <p:cNvPr id="404" name="Shape 404"/>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60925" lIns="121875" rIns="121875" tIns="60925">
              <a:noAutofit/>
            </a:bodyPr>
            <a:lstStyle/>
            <a:p>
              <a:pPr indent="0" lvl="0" marL="0" marR="0" rtl="0" algn="l">
                <a:spcBef>
                  <a:spcPts val="0"/>
                </a:spcBef>
                <a:buNone/>
              </a:pPr>
              <a:r>
                <a:t/>
              </a:r>
              <a:endParaRPr b="0" baseline="0" i="0" sz="2400" u="none" cap="none" strike="noStrike">
                <a:solidFill>
                  <a:srgbClr val="262626"/>
                </a:solidFill>
                <a:latin typeface="Arial"/>
                <a:ea typeface="Arial"/>
                <a:cs typeface="Arial"/>
                <a:sym typeface="Arial"/>
              </a:endParaRPr>
            </a:p>
          </p:txBody>
        </p:sp>
        <p:sp>
          <p:nvSpPr>
            <p:cNvPr id="405" name="Shape 405"/>
            <p:cNvSpPr/>
            <p:nvPr/>
          </p:nvSpPr>
          <p:spPr>
            <a:xfrm>
              <a:off x="2793"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60925" lIns="121875" rIns="121875" tIns="60925">
              <a:noAutofit/>
            </a:bodyPr>
            <a:lstStyle/>
            <a:p>
              <a:pPr indent="0" lvl="0" marL="0" marR="0" rtl="0" algn="l">
                <a:spcBef>
                  <a:spcPts val="0"/>
                </a:spcBef>
                <a:buNone/>
              </a:pPr>
              <a:r>
                <a:t/>
              </a:r>
              <a:endParaRPr b="0" baseline="0" i="0" sz="2400" u="none" cap="none" strike="noStrike">
                <a:solidFill>
                  <a:srgbClr val="262626"/>
                </a:solidFill>
                <a:latin typeface="Arial"/>
                <a:ea typeface="Arial"/>
                <a:cs typeface="Arial"/>
                <a:sym typeface="Arial"/>
              </a:endParaRPr>
            </a:p>
          </p:txBody>
        </p:sp>
        <p:sp>
          <p:nvSpPr>
            <p:cNvPr id="406" name="Shape 406"/>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60925" lIns="121875" rIns="121875" tIns="60925">
              <a:noAutofit/>
            </a:bodyPr>
            <a:lstStyle/>
            <a:p>
              <a:pPr indent="0" lvl="0" marL="0" marR="0" rtl="0" algn="l">
                <a:spcBef>
                  <a:spcPts val="0"/>
                </a:spcBef>
                <a:buNone/>
              </a:pPr>
              <a:r>
                <a:t/>
              </a:r>
              <a:endParaRPr b="0" baseline="0" i="0" sz="2400" u="none" cap="none" strike="noStrike">
                <a:solidFill>
                  <a:srgbClr val="262626"/>
                </a:solidFill>
                <a:latin typeface="Arial"/>
                <a:ea typeface="Arial"/>
                <a:cs typeface="Arial"/>
                <a:sym typeface="Arial"/>
              </a:endParaRPr>
            </a:p>
          </p:txBody>
        </p:sp>
        <p:sp>
          <p:nvSpPr>
            <p:cNvPr id="407" name="Shape 407"/>
            <p:cNvSpPr/>
            <p:nvPr/>
          </p:nvSpPr>
          <p:spPr>
            <a:xfrm>
              <a:off x="5161" y="1676"/>
              <a:ext cx="385" cy="652"/>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60925" lIns="121875" rIns="121875" tIns="60925">
              <a:noAutofit/>
            </a:bodyPr>
            <a:lstStyle/>
            <a:p>
              <a:pPr indent="0" lvl="0" marL="0" marR="0" rtl="0" algn="l">
                <a:spcBef>
                  <a:spcPts val="0"/>
                </a:spcBef>
                <a:buNone/>
              </a:pPr>
              <a:r>
                <a:t/>
              </a:r>
              <a:endParaRPr b="0" baseline="0" i="0" sz="2400" u="none" cap="none" strike="noStrike">
                <a:solidFill>
                  <a:srgbClr val="262626"/>
                </a:solidFill>
                <a:latin typeface="Arial"/>
                <a:ea typeface="Arial"/>
                <a:cs typeface="Arial"/>
                <a:sym typeface="Arial"/>
              </a:endParaRPr>
            </a:p>
          </p:txBody>
        </p:sp>
        <p:sp>
          <p:nvSpPr>
            <p:cNvPr id="408" name="Shape 408"/>
            <p:cNvSpPr/>
            <p:nvPr/>
          </p:nvSpPr>
          <p:spPr>
            <a:xfrm>
              <a:off x="3806" y="1406"/>
              <a:ext cx="727" cy="1219"/>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60925" lIns="121875" rIns="121875" tIns="60925">
              <a:noAutofit/>
            </a:bodyPr>
            <a:lstStyle/>
            <a:p>
              <a:pPr indent="0" lvl="0" marL="0" marR="0" rtl="0" algn="l">
                <a:spcBef>
                  <a:spcPts val="0"/>
                </a:spcBef>
                <a:buNone/>
              </a:pPr>
              <a:r>
                <a:t/>
              </a:r>
              <a:endParaRPr b="0" baseline="0" i="0" sz="2400" u="none" cap="none" strike="noStrike">
                <a:solidFill>
                  <a:srgbClr val="262626"/>
                </a:solidFill>
                <a:latin typeface="Arial"/>
                <a:ea typeface="Arial"/>
                <a:cs typeface="Arial"/>
                <a:sym typeface="Arial"/>
              </a:endParaRPr>
            </a:p>
          </p:txBody>
        </p:sp>
        <p:sp>
          <p:nvSpPr>
            <p:cNvPr id="409" name="Shape 409"/>
            <p:cNvSpPr/>
            <p:nvPr/>
          </p:nvSpPr>
          <p:spPr>
            <a:xfrm>
              <a:off x="2542" y="1421"/>
              <a:ext cx="132" cy="908"/>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60925" lIns="121875" rIns="121875" tIns="60925">
              <a:noAutofit/>
            </a:bodyPr>
            <a:lstStyle/>
            <a:p>
              <a:pPr indent="0" lvl="0" marL="0" marR="0" rtl="0" algn="l">
                <a:spcBef>
                  <a:spcPts val="0"/>
                </a:spcBef>
                <a:buNone/>
              </a:pPr>
              <a:r>
                <a:t/>
              </a:r>
              <a:endParaRPr b="0" baseline="0" i="0" sz="2400" u="none" cap="none" strike="noStrike">
                <a:solidFill>
                  <a:srgbClr val="262626"/>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
    <p:spTree>
      <p:nvGrpSpPr>
        <p:cNvPr id="472" name="Shape 472"/>
        <p:cNvGrpSpPr/>
        <p:nvPr/>
      </p:nvGrpSpPr>
      <p:grpSpPr>
        <a:xfrm>
          <a:off x="0" y="0"/>
          <a:ext cx="0" cy="0"/>
          <a:chOff x="0" y="0"/>
          <a:chExt cx="0" cy="0"/>
        </a:xfrm>
      </p:grpSpPr>
      <p:sp>
        <p:nvSpPr>
          <p:cNvPr id="473" name="Shape 473"/>
          <p:cNvSpPr txBox="1"/>
          <p:nvPr>
            <p:ph idx="1" type="body"/>
          </p:nvPr>
        </p:nvSpPr>
        <p:spPr>
          <a:xfrm>
            <a:off x="338327" y="1599479"/>
            <a:ext cx="11515535" cy="462286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74" name="Shape 474"/>
          <p:cNvSpPr txBox="1"/>
          <p:nvPr>
            <p:ph idx="2" type="body"/>
          </p:nvPr>
        </p:nvSpPr>
        <p:spPr>
          <a:xfrm>
            <a:off x="338328" y="1021079"/>
            <a:ext cx="11484864" cy="338554"/>
          </a:xfrm>
          <a:prstGeom prst="rect">
            <a:avLst/>
          </a:prstGeom>
          <a:noFill/>
          <a:ln>
            <a:noFill/>
          </a:ln>
        </p:spPr>
        <p:txBody>
          <a:bodyPr anchorCtr="0" anchor="t" bIns="91425" lIns="91425" rIns="91425" tIns="91425"/>
          <a:lstStyle>
            <a:lvl1pPr indent="0" marL="0" rtl="0">
              <a:spcBef>
                <a:spcPts val="0"/>
              </a:spcBef>
              <a:buClr>
                <a:schemeClr val="accent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75" name="Shape 475"/>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76" name="Shape 476"/>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_white">
    <p:spTree>
      <p:nvGrpSpPr>
        <p:cNvPr id="477" name="Shape 477"/>
        <p:cNvGrpSpPr/>
        <p:nvPr/>
      </p:nvGrpSpPr>
      <p:grpSpPr>
        <a:xfrm>
          <a:off x="0" y="0"/>
          <a:ext cx="0" cy="0"/>
          <a:chOff x="0" y="0"/>
          <a:chExt cx="0" cy="0"/>
        </a:xfrm>
      </p:grpSpPr>
      <p:sp>
        <p:nvSpPr>
          <p:cNvPr id="478" name="Shape 478"/>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Segue_slide">
    <p:bg>
      <p:bgPr>
        <a:blipFill rotWithShape="1">
          <a:blip r:embed="rId2">
            <a:alphaModFix/>
          </a:blip>
          <a:stretch>
            <a:fillRect b="0" l="0" r="0" t="0"/>
          </a:stretch>
        </a:blipFill>
      </p:bgPr>
    </p:bg>
    <p:spTree>
      <p:nvGrpSpPr>
        <p:cNvPr id="479" name="Shape 479"/>
        <p:cNvGrpSpPr/>
        <p:nvPr/>
      </p:nvGrpSpPr>
      <p:grpSpPr>
        <a:xfrm>
          <a:off x="0" y="0"/>
          <a:ext cx="0" cy="0"/>
          <a:chOff x="0" y="0"/>
          <a:chExt cx="0" cy="0"/>
        </a:xfrm>
      </p:grpSpPr>
      <p:pic>
        <p:nvPicPr>
          <p:cNvPr id="480" name="Shape 480"/>
          <p:cNvPicPr preferRelativeResize="0"/>
          <p:nvPr/>
        </p:nvPicPr>
        <p:blipFill rotWithShape="1">
          <a:blip r:embed="rId3">
            <a:alphaModFix/>
          </a:blip>
          <a:srcRect b="0" l="0" r="0" t="0"/>
          <a:stretch/>
        </p:blipFill>
        <p:spPr>
          <a:xfrm>
            <a:off x="11239256" y="6264066"/>
            <a:ext cx="614087" cy="429863"/>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 2">
    <p:spTree>
      <p:nvGrpSpPr>
        <p:cNvPr id="481" name="Shape 481"/>
        <p:cNvGrpSpPr/>
        <p:nvPr/>
      </p:nvGrpSpPr>
      <p:grpSpPr>
        <a:xfrm>
          <a:off x="0" y="0"/>
          <a:ext cx="0" cy="0"/>
          <a:chOff x="0" y="0"/>
          <a:chExt cx="0" cy="0"/>
        </a:xfrm>
      </p:grpSpPr>
      <p:sp>
        <p:nvSpPr>
          <p:cNvPr id="482" name="Shape 482"/>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83" name="Shape 483"/>
          <p:cNvSpPr txBox="1"/>
          <p:nvPr>
            <p:ph idx="1"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84" name="Shape 484"/>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_B">
    <p:bg>
      <p:bgPr>
        <a:blipFill rotWithShape="1">
          <a:blip r:embed="rId2">
            <a:alphaModFix/>
          </a:blip>
          <a:stretch>
            <a:fillRect b="0" l="0" r="0" t="0"/>
          </a:stretch>
        </a:blipFill>
      </p:bgPr>
    </p:bg>
    <p:spTree>
      <p:nvGrpSpPr>
        <p:cNvPr id="47" name="Shape 47"/>
        <p:cNvGrpSpPr/>
        <p:nvPr/>
      </p:nvGrpSpPr>
      <p:grpSpPr>
        <a:xfrm>
          <a:off x="0" y="0"/>
          <a:ext cx="0" cy="0"/>
          <a:chOff x="0" y="0"/>
          <a:chExt cx="0" cy="0"/>
        </a:xfrm>
      </p:grpSpPr>
      <p:pic>
        <p:nvPicPr>
          <p:cNvPr id="48" name="Shape 48"/>
          <p:cNvPicPr preferRelativeResize="0"/>
          <p:nvPr/>
        </p:nvPicPr>
        <p:blipFill rotWithShape="1">
          <a:blip r:embed="rId3">
            <a:alphaModFix/>
          </a:blip>
          <a:srcRect b="0" l="0" r="0" t="0"/>
          <a:stretch/>
        </p:blipFill>
        <p:spPr>
          <a:xfrm>
            <a:off x="0" y="0"/>
            <a:ext cx="12188824" cy="6856214"/>
          </a:xfrm>
          <a:prstGeom prst="rect">
            <a:avLst/>
          </a:prstGeom>
          <a:noFill/>
          <a:ln>
            <a:noFill/>
          </a:ln>
        </p:spPr>
      </p:pic>
      <p:sp>
        <p:nvSpPr>
          <p:cNvPr id="49" name="Shape 49"/>
          <p:cNvSpPr txBox="1"/>
          <p:nvPr>
            <p:ph type="ctrTitle"/>
          </p:nvPr>
        </p:nvSpPr>
        <p:spPr>
          <a:xfrm>
            <a:off x="360362" y="2121039"/>
            <a:ext cx="10908172" cy="2157269"/>
          </a:xfrm>
          <a:prstGeom prst="rect">
            <a:avLst/>
          </a:prstGeom>
          <a:noFill/>
          <a:ln>
            <a:noFill/>
          </a:ln>
        </p:spPr>
        <p:txBody>
          <a:bodyPr anchorCtr="0" anchor="b" bIns="91425" lIns="91425" rIns="91425" tIns="91425"/>
          <a:lstStyle>
            <a:lvl1pPr indent="0" marL="0" marR="0" rtl="0" algn="l">
              <a:lnSpc>
                <a:spcPct val="100000"/>
              </a:lnSpc>
              <a:spcBef>
                <a:spcPts val="0"/>
              </a:spcBef>
              <a:buClr>
                <a:schemeClr val="l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50" name="Shape 50"/>
          <p:cNvSpPr txBox="1"/>
          <p:nvPr>
            <p:ph idx="1" type="subTitle"/>
          </p:nvPr>
        </p:nvSpPr>
        <p:spPr>
          <a:xfrm>
            <a:off x="360362" y="4619342"/>
            <a:ext cx="10908172" cy="529085"/>
          </a:xfrm>
          <a:prstGeom prst="rect">
            <a:avLst/>
          </a:prstGeom>
          <a:noFill/>
          <a:ln>
            <a:noFill/>
          </a:ln>
        </p:spPr>
        <p:txBody>
          <a:bodyPr anchorCtr="0" anchor="t" bIns="91425" lIns="91425" rIns="91425" tIns="91425"/>
          <a:lstStyle>
            <a:lvl1pPr indent="0" marL="0" marR="0" rtl="0" algn="l">
              <a:lnSpc>
                <a:spcPct val="100000"/>
              </a:lnSpc>
              <a:spcBef>
                <a:spcPts val="600"/>
              </a:spcBef>
              <a:spcAft>
                <a:spcPts val="600"/>
              </a:spcAft>
              <a:buClr>
                <a:srgbClr val="7F7F7F"/>
              </a:buClr>
              <a:buFont typeface="Arial"/>
              <a:buNone/>
              <a:defRPr/>
            </a:lvl1pPr>
            <a:lvl2pPr indent="0" marL="457200" marR="0" rtl="0" algn="ctr">
              <a:lnSpc>
                <a:spcPct val="100000"/>
              </a:lnSpc>
              <a:spcBef>
                <a:spcPts val="600"/>
              </a:spcBef>
              <a:spcAft>
                <a:spcPts val="600"/>
              </a:spcAft>
              <a:buClr>
                <a:srgbClr val="BFBFBF"/>
              </a:buClr>
              <a:buFont typeface="Arial"/>
              <a:buNone/>
              <a:defRPr/>
            </a:lvl2pPr>
            <a:lvl3pPr indent="0" marL="914400" marR="0" rtl="0" algn="ctr">
              <a:lnSpc>
                <a:spcPct val="100000"/>
              </a:lnSpc>
              <a:spcBef>
                <a:spcPts val="600"/>
              </a:spcBef>
              <a:spcAft>
                <a:spcPts val="600"/>
              </a:spcAft>
              <a:buClr>
                <a:srgbClr val="BFBFBF"/>
              </a:buClr>
              <a:buFont typeface="Arial"/>
              <a:buNone/>
              <a:defRPr/>
            </a:lvl3pPr>
            <a:lvl4pPr indent="0" marL="1371600" marR="0" rtl="0" algn="ctr">
              <a:lnSpc>
                <a:spcPct val="100000"/>
              </a:lnSpc>
              <a:spcBef>
                <a:spcPts val="600"/>
              </a:spcBef>
              <a:spcAft>
                <a:spcPts val="600"/>
              </a:spcAft>
              <a:buClr>
                <a:srgbClr val="7F7F7F"/>
              </a:buClr>
              <a:buFont typeface="Arial"/>
              <a:buNone/>
              <a:defRPr/>
            </a:lvl4pPr>
            <a:lvl5pPr indent="0" marL="1828800" marR="0" rtl="0" algn="ctr">
              <a:lnSpc>
                <a:spcPct val="100000"/>
              </a:lnSpc>
              <a:spcBef>
                <a:spcPts val="300"/>
              </a:spcBef>
              <a:spcAft>
                <a:spcPts val="600"/>
              </a:spcAft>
              <a:buClr>
                <a:srgbClr val="7F7F7F"/>
              </a:buClr>
              <a:buFont typeface="Arial"/>
              <a:buNone/>
              <a:defRPr/>
            </a:lvl5pPr>
            <a:lvl6pPr indent="0" marL="2286000" marR="0" rtl="0" algn="ctr">
              <a:spcBef>
                <a:spcPts val="400"/>
              </a:spcBef>
              <a:buClr>
                <a:srgbClr val="959595"/>
              </a:buClr>
              <a:buFont typeface="Arial"/>
              <a:buNone/>
              <a:defRPr/>
            </a:lvl6pPr>
            <a:lvl7pPr indent="0" marL="2743200" marR="0" rtl="0" algn="ctr">
              <a:spcBef>
                <a:spcPts val="400"/>
              </a:spcBef>
              <a:buClr>
                <a:srgbClr val="959595"/>
              </a:buClr>
              <a:buFont typeface="Arial"/>
              <a:buNone/>
              <a:defRPr/>
            </a:lvl7pPr>
            <a:lvl8pPr indent="0" marL="3200400" marR="0" rtl="0" algn="ctr">
              <a:spcBef>
                <a:spcPts val="400"/>
              </a:spcBef>
              <a:buClr>
                <a:srgbClr val="959595"/>
              </a:buClr>
              <a:buFont typeface="Arial"/>
              <a:buNone/>
              <a:defRPr/>
            </a:lvl8pPr>
            <a:lvl9pPr indent="0" marL="3657600" marR="0" rtl="0" algn="ctr">
              <a:spcBef>
                <a:spcPts val="400"/>
              </a:spcBef>
              <a:buClr>
                <a:srgbClr val="959595"/>
              </a:buClr>
              <a:buFont typeface="Arial"/>
              <a:buNone/>
              <a:defRPr/>
            </a:lvl9pPr>
          </a:lstStyle>
          <a:p/>
        </p:txBody>
      </p:sp>
      <p:cxnSp>
        <p:nvCxnSpPr>
          <p:cNvPr id="51" name="Shape 51"/>
          <p:cNvCxnSpPr/>
          <p:nvPr/>
        </p:nvCxnSpPr>
        <p:spPr>
          <a:xfrm>
            <a:off x="353647" y="4466912"/>
            <a:ext cx="11835177" cy="0"/>
          </a:xfrm>
          <a:prstGeom prst="straightConnector1">
            <a:avLst/>
          </a:prstGeom>
          <a:noFill/>
          <a:ln cap="flat" cmpd="sng" w="12700">
            <a:solidFill>
              <a:schemeClr val="lt1"/>
            </a:solidFill>
            <a:prstDash val="solid"/>
            <a:round/>
            <a:headEnd len="med" w="med" type="none"/>
            <a:tailEnd len="med" w="med" type="none"/>
          </a:ln>
        </p:spPr>
      </p:cxnSp>
      <p:sp>
        <p:nvSpPr>
          <p:cNvPr id="52" name="Shape 52"/>
          <p:cNvSpPr txBox="1"/>
          <p:nvPr>
            <p:ph idx="2" type="body"/>
          </p:nvPr>
        </p:nvSpPr>
        <p:spPr>
          <a:xfrm>
            <a:off x="360362" y="5564546"/>
            <a:ext cx="7289872" cy="477988"/>
          </a:xfrm>
          <a:prstGeom prst="rect">
            <a:avLst/>
          </a:prstGeom>
          <a:noFill/>
          <a:ln>
            <a:noFill/>
          </a:ln>
        </p:spPr>
        <p:txBody>
          <a:bodyPr anchorCtr="0" anchor="t" bIns="91425" lIns="91425" rIns="91425" tIns="91425"/>
          <a:lstStyle>
            <a:lvl1pPr rtl="0">
              <a:lnSpc>
                <a:spcPct val="100000"/>
              </a:lnSpc>
              <a:spcBef>
                <a:spcPts val="0"/>
              </a:spcBef>
              <a:spcAft>
                <a:spcPts val="0"/>
              </a:spcAft>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53" name="Shape 53"/>
          <p:cNvPicPr preferRelativeResize="0"/>
          <p:nvPr/>
        </p:nvPicPr>
        <p:blipFill rotWithShape="1">
          <a:blip r:embed="rId4">
            <a:alphaModFix/>
          </a:blip>
          <a:srcRect b="0" l="0" r="0" t="0"/>
          <a:stretch/>
        </p:blipFill>
        <p:spPr>
          <a:xfrm>
            <a:off x="332562" y="876078"/>
            <a:ext cx="4793376" cy="110908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ank You_slide">
    <p:bg>
      <p:bgPr>
        <a:blipFill rotWithShape="1">
          <a:blip r:embed="rId2">
            <a:alphaModFix/>
          </a:blip>
          <a:stretch>
            <a:fillRect b="0" l="0" r="0" t="0"/>
          </a:stretch>
        </a:blipFill>
      </p:bgPr>
    </p:bg>
    <p:spTree>
      <p:nvGrpSpPr>
        <p:cNvPr id="485" name="Shape 485"/>
        <p:cNvGrpSpPr/>
        <p:nvPr/>
      </p:nvGrpSpPr>
      <p:grpSpPr>
        <a:xfrm>
          <a:off x="0" y="0"/>
          <a:ext cx="0" cy="0"/>
          <a:chOff x="0" y="0"/>
          <a:chExt cx="0" cy="0"/>
        </a:xfrm>
      </p:grpSpPr>
      <p:grpSp>
        <p:nvGrpSpPr>
          <p:cNvPr id="486" name="Shape 486"/>
          <p:cNvGrpSpPr/>
          <p:nvPr/>
        </p:nvGrpSpPr>
        <p:grpSpPr>
          <a:xfrm>
            <a:off x="3562130" y="2590535"/>
            <a:ext cx="2531089" cy="1772180"/>
            <a:chOff x="267" y="-340"/>
            <a:chExt cx="7143" cy="5002"/>
          </a:xfrm>
        </p:grpSpPr>
        <p:sp>
          <p:nvSpPr>
            <p:cNvPr id="487" name="Shape 487"/>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488" name="Shape 488"/>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489" name="Shape 489"/>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490" name="Shape 490"/>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491" name="Shape 491"/>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492" name="Shape 492"/>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493" name="Shape 493"/>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494" name="Shape 494"/>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495" name="Shape 495"/>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496" name="Shape 496"/>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497" name="Shape 497"/>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pic>
        <p:nvPicPr>
          <p:cNvPr id="498" name="Shape 498"/>
          <p:cNvPicPr preferRelativeResize="0"/>
          <p:nvPr/>
        </p:nvPicPr>
        <p:blipFill rotWithShape="1">
          <a:blip r:embed="rId3">
            <a:alphaModFix/>
          </a:blip>
          <a:srcRect b="0" l="0" r="0" t="0"/>
          <a:stretch/>
        </p:blipFill>
        <p:spPr>
          <a:xfrm>
            <a:off x="7185015" y="3786260"/>
            <a:ext cx="2578123" cy="2634171"/>
          </a:xfrm>
          <a:prstGeom prst="rect">
            <a:avLst/>
          </a:prstGeom>
          <a:noFill/>
          <a:ln>
            <a:noFill/>
          </a:ln>
        </p:spPr>
      </p:pic>
      <p:pic>
        <p:nvPicPr>
          <p:cNvPr id="499" name="Shape 499"/>
          <p:cNvPicPr preferRelativeResize="0"/>
          <p:nvPr/>
        </p:nvPicPr>
        <p:blipFill rotWithShape="1">
          <a:blip r:embed="rId4">
            <a:alphaModFix/>
          </a:blip>
          <a:srcRect b="0" l="0" r="0" t="0"/>
          <a:stretch/>
        </p:blipFill>
        <p:spPr>
          <a:xfrm>
            <a:off x="101572" y="-100315"/>
            <a:ext cx="473509" cy="473509"/>
          </a:xfrm>
          <a:prstGeom prst="rect">
            <a:avLst/>
          </a:prstGeom>
          <a:noFill/>
          <a:ln>
            <a:noFill/>
          </a:ln>
        </p:spPr>
      </p:pic>
      <p:sp>
        <p:nvSpPr>
          <p:cNvPr id="500" name="Shape 500"/>
          <p:cNvSpPr/>
          <p:nvPr/>
        </p:nvSpPr>
        <p:spPr>
          <a:xfrm>
            <a:off x="-985734" y="-162267"/>
            <a:ext cx="1285963" cy="1285963"/>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501" name="Shape 501"/>
          <p:cNvPicPr preferRelativeResize="0"/>
          <p:nvPr/>
        </p:nvPicPr>
        <p:blipFill rotWithShape="1">
          <a:blip r:embed="rId5">
            <a:alphaModFix/>
          </a:blip>
          <a:srcRect b="0" l="0" r="0" t="0"/>
          <a:stretch/>
        </p:blipFill>
        <p:spPr>
          <a:xfrm>
            <a:off x="11358417" y="851184"/>
            <a:ext cx="1972649" cy="1972649"/>
          </a:xfrm>
          <a:prstGeom prst="rect">
            <a:avLst/>
          </a:prstGeom>
          <a:noFill/>
          <a:ln>
            <a:noFill/>
          </a:ln>
        </p:spPr>
      </p:pic>
      <p:sp>
        <p:nvSpPr>
          <p:cNvPr id="502" name="Shape 502"/>
          <p:cNvSpPr/>
          <p:nvPr/>
        </p:nvSpPr>
        <p:spPr>
          <a:xfrm>
            <a:off x="11358417" y="494287"/>
            <a:ext cx="830406" cy="8304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nvGrpSpPr>
          <p:cNvPr id="503" name="Shape 503"/>
          <p:cNvGrpSpPr/>
          <p:nvPr/>
        </p:nvGrpSpPr>
        <p:grpSpPr>
          <a:xfrm>
            <a:off x="8686801" y="5026740"/>
            <a:ext cx="1104364" cy="966038"/>
            <a:chOff x="9356932" y="5612937"/>
            <a:chExt cx="434231" cy="379842"/>
          </a:xfrm>
        </p:grpSpPr>
        <p:sp>
          <p:nvSpPr>
            <p:cNvPr id="504" name="Shape 504"/>
            <p:cNvSpPr/>
            <p:nvPr/>
          </p:nvSpPr>
          <p:spPr>
            <a:xfrm>
              <a:off x="9356932" y="5612937"/>
              <a:ext cx="338650" cy="338650"/>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505" name="Shape 505"/>
            <p:cNvSpPr/>
            <p:nvPr/>
          </p:nvSpPr>
          <p:spPr>
            <a:xfrm>
              <a:off x="9600003" y="5801619"/>
              <a:ext cx="191160" cy="191160"/>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pic>
        <p:nvPicPr>
          <p:cNvPr id="506" name="Shape 506"/>
          <p:cNvPicPr preferRelativeResize="0"/>
          <p:nvPr/>
        </p:nvPicPr>
        <p:blipFill rotWithShape="1">
          <a:blip r:embed="rId6">
            <a:alphaModFix/>
          </a:blip>
          <a:srcRect b="0" l="0" r="0" t="0"/>
          <a:stretch/>
        </p:blipFill>
        <p:spPr>
          <a:xfrm>
            <a:off x="-1721331" y="4613255"/>
            <a:ext cx="2549524" cy="2549524"/>
          </a:xfrm>
          <a:prstGeom prst="rect">
            <a:avLst/>
          </a:prstGeom>
          <a:noFill/>
          <a:ln>
            <a:noFill/>
          </a:ln>
        </p:spPr>
      </p:pic>
      <p:sp>
        <p:nvSpPr>
          <p:cNvPr id="507" name="Shape 507"/>
          <p:cNvSpPr txBox="1"/>
          <p:nvPr/>
        </p:nvSpPr>
        <p:spPr>
          <a:xfrm>
            <a:off x="6305655" y="3041035"/>
            <a:ext cx="2578560" cy="646331"/>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1" baseline="0" i="0" lang="en-US" sz="3600" u="none" cap="none" strike="noStrike">
                <a:solidFill>
                  <a:schemeClr val="lt1"/>
                </a:solidFill>
                <a:latin typeface="Arial"/>
                <a:ea typeface="Arial"/>
                <a:cs typeface="Arial"/>
                <a:sym typeface="Arial"/>
              </a:rPr>
              <a:t>Thank you</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_A">
    <p:bg>
      <p:bgPr>
        <a:solidFill>
          <a:schemeClr val="lt1"/>
        </a:solidFill>
      </p:bgPr>
    </p:bg>
    <p:spTree>
      <p:nvGrpSpPr>
        <p:cNvPr id="508" name="Shape 508"/>
        <p:cNvGrpSpPr/>
        <p:nvPr/>
      </p:nvGrpSpPr>
      <p:grpSpPr>
        <a:xfrm>
          <a:off x="0" y="0"/>
          <a:ext cx="0" cy="0"/>
          <a:chOff x="0" y="0"/>
          <a:chExt cx="0" cy="0"/>
        </a:xfrm>
      </p:grpSpPr>
      <p:pic>
        <p:nvPicPr>
          <p:cNvPr id="509" name="Shape 509"/>
          <p:cNvPicPr preferRelativeResize="0"/>
          <p:nvPr/>
        </p:nvPicPr>
        <p:blipFill rotWithShape="1">
          <a:blip r:embed="rId2">
            <a:alphaModFix/>
          </a:blip>
          <a:srcRect b="37407" l="14859" r="17200" t="37222"/>
          <a:stretch/>
        </p:blipFill>
        <p:spPr>
          <a:xfrm>
            <a:off x="336550" y="909058"/>
            <a:ext cx="4857750" cy="1173741"/>
          </a:xfrm>
          <a:prstGeom prst="rect">
            <a:avLst/>
          </a:prstGeom>
          <a:noFill/>
          <a:ln>
            <a:noFill/>
          </a:ln>
        </p:spPr>
      </p:pic>
      <p:sp>
        <p:nvSpPr>
          <p:cNvPr id="510" name="Shape 510"/>
          <p:cNvSpPr txBox="1"/>
          <p:nvPr>
            <p:ph type="ctrTitle"/>
          </p:nvPr>
        </p:nvSpPr>
        <p:spPr>
          <a:xfrm>
            <a:off x="360362" y="2575550"/>
            <a:ext cx="10908172" cy="2157269"/>
          </a:xfrm>
          <a:prstGeom prst="rect">
            <a:avLst/>
          </a:prstGeom>
          <a:noFill/>
          <a:ln>
            <a:noFill/>
          </a:ln>
        </p:spPr>
        <p:txBody>
          <a:bodyPr anchorCtr="0" anchor="b" bIns="91425" lIns="91425" rIns="91425" tIns="91425"/>
          <a:lstStyle>
            <a:lvl1pPr indent="0" marL="0" marR="0" rtl="0" algn="l">
              <a:lnSpc>
                <a:spcPct val="90000"/>
              </a:lnSpc>
              <a:spcBef>
                <a:spcPts val="0"/>
              </a:spcBef>
              <a:buClr>
                <a:schemeClr val="accen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cxnSp>
        <p:nvCxnSpPr>
          <p:cNvPr id="511" name="Shape 511"/>
          <p:cNvCxnSpPr/>
          <p:nvPr/>
        </p:nvCxnSpPr>
        <p:spPr>
          <a:xfrm>
            <a:off x="353647" y="4921423"/>
            <a:ext cx="11835177" cy="0"/>
          </a:xfrm>
          <a:prstGeom prst="straightConnector1">
            <a:avLst/>
          </a:prstGeom>
          <a:noFill/>
          <a:ln cap="flat" cmpd="sng" w="12700">
            <a:solidFill>
              <a:schemeClr val="accent2"/>
            </a:solidFill>
            <a:prstDash val="solid"/>
            <a:round/>
            <a:headEnd len="med" w="med" type="none"/>
            <a:tailEnd len="med" w="med" type="none"/>
          </a:ln>
        </p:spPr>
      </p:cxnSp>
      <p:sp>
        <p:nvSpPr>
          <p:cNvPr id="512" name="Shape 512"/>
          <p:cNvSpPr txBox="1"/>
          <p:nvPr>
            <p:ph idx="1" type="body"/>
          </p:nvPr>
        </p:nvSpPr>
        <p:spPr>
          <a:xfrm>
            <a:off x="338327" y="5110028"/>
            <a:ext cx="11515535" cy="1112316"/>
          </a:xfrm>
          <a:prstGeom prst="rect">
            <a:avLst/>
          </a:prstGeom>
          <a:noFill/>
          <a:ln>
            <a:noFill/>
          </a:ln>
        </p:spPr>
        <p:txBody>
          <a:bodyPr anchorCtr="0" anchor="t" bIns="91425" lIns="91425" rIns="91425" tIns="91425"/>
          <a:lstStyle>
            <a:lvl1pPr indent="127000" marL="0" rtl="0">
              <a:spcBef>
                <a:spcPts val="0"/>
              </a:spcBef>
              <a:buClr>
                <a:schemeClr val="accent2"/>
              </a:buClr>
              <a:buFont typeface="Arial"/>
              <a:buChar char="​"/>
              <a:defRPr/>
            </a:lvl1pPr>
            <a:lvl2pPr indent="114300" marL="0" rtl="0">
              <a:spcBef>
                <a:spcPts val="0"/>
              </a:spcBef>
              <a:buClr>
                <a:schemeClr val="accent2"/>
              </a:buClr>
              <a:buFont typeface="Arial"/>
              <a:buChar char="​"/>
              <a:defRPr/>
            </a:lvl2pPr>
            <a:lvl3pPr indent="127000" marL="0" rtl="0">
              <a:spcBef>
                <a:spcPts val="0"/>
              </a:spcBef>
              <a:buClr>
                <a:schemeClr val="accent2"/>
              </a:buClr>
              <a:buFont typeface="Arial"/>
              <a:buChar char="​"/>
              <a:defRPr/>
            </a:lvl3pPr>
            <a:lvl4pPr indent="127000" marL="0" rtl="0">
              <a:spcBef>
                <a:spcPts val="0"/>
              </a:spcBef>
              <a:buClr>
                <a:schemeClr val="accent2"/>
              </a:buClr>
              <a:buFont typeface="Arial"/>
              <a:buChar char="​"/>
              <a:defRPr/>
            </a:lvl4pPr>
            <a:lvl5pPr indent="127000" marL="0" rtl="0">
              <a:spcBef>
                <a:spcPts val="0"/>
              </a:spcBef>
              <a:buClr>
                <a:schemeClr val="accent2"/>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_A Pattern">
    <p:bg>
      <p:bgPr>
        <a:solidFill>
          <a:schemeClr val="lt1"/>
        </a:solidFill>
      </p:bgPr>
    </p:bg>
    <p:spTree>
      <p:nvGrpSpPr>
        <p:cNvPr id="513" name="Shape 513"/>
        <p:cNvGrpSpPr/>
        <p:nvPr/>
      </p:nvGrpSpPr>
      <p:grpSpPr>
        <a:xfrm>
          <a:off x="0" y="0"/>
          <a:ext cx="0" cy="0"/>
          <a:chOff x="0" y="0"/>
          <a:chExt cx="0" cy="0"/>
        </a:xfrm>
      </p:grpSpPr>
      <p:sp>
        <p:nvSpPr>
          <p:cNvPr id="514" name="Shape 514"/>
          <p:cNvSpPr txBox="1"/>
          <p:nvPr>
            <p:ph type="ctrTitle"/>
          </p:nvPr>
        </p:nvSpPr>
        <p:spPr>
          <a:xfrm>
            <a:off x="360362" y="2575550"/>
            <a:ext cx="10908172" cy="2157269"/>
          </a:xfrm>
          <a:prstGeom prst="rect">
            <a:avLst/>
          </a:prstGeom>
          <a:noFill/>
          <a:ln>
            <a:noFill/>
          </a:ln>
        </p:spPr>
        <p:txBody>
          <a:bodyPr anchorCtr="0" anchor="b" bIns="91425" lIns="91425" rIns="91425" tIns="91425"/>
          <a:lstStyle>
            <a:lvl1pPr indent="0" marL="0" marR="0" rtl="0" algn="l">
              <a:lnSpc>
                <a:spcPct val="90000"/>
              </a:lnSpc>
              <a:spcBef>
                <a:spcPts val="0"/>
              </a:spcBef>
              <a:buClr>
                <a:schemeClr val="accen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cxnSp>
        <p:nvCxnSpPr>
          <p:cNvPr id="515" name="Shape 515"/>
          <p:cNvCxnSpPr/>
          <p:nvPr/>
        </p:nvCxnSpPr>
        <p:spPr>
          <a:xfrm>
            <a:off x="353647" y="4921423"/>
            <a:ext cx="11835177" cy="0"/>
          </a:xfrm>
          <a:prstGeom prst="straightConnector1">
            <a:avLst/>
          </a:prstGeom>
          <a:noFill/>
          <a:ln cap="flat" cmpd="sng" w="12700">
            <a:solidFill>
              <a:schemeClr val="accent2"/>
            </a:solidFill>
            <a:prstDash val="solid"/>
            <a:round/>
            <a:headEnd len="med" w="med" type="none"/>
            <a:tailEnd len="med" w="med" type="none"/>
          </a:ln>
        </p:spPr>
      </p:cxnSp>
      <p:sp>
        <p:nvSpPr>
          <p:cNvPr id="516" name="Shape 516"/>
          <p:cNvSpPr txBox="1"/>
          <p:nvPr>
            <p:ph idx="1" type="body"/>
          </p:nvPr>
        </p:nvSpPr>
        <p:spPr>
          <a:xfrm>
            <a:off x="338327" y="5110028"/>
            <a:ext cx="11515535" cy="1112316"/>
          </a:xfrm>
          <a:prstGeom prst="rect">
            <a:avLst/>
          </a:prstGeom>
          <a:noFill/>
          <a:ln>
            <a:noFill/>
          </a:ln>
        </p:spPr>
        <p:txBody>
          <a:bodyPr anchorCtr="0" anchor="t" bIns="91425" lIns="91425" rIns="91425" tIns="91425"/>
          <a:lstStyle>
            <a:lvl1pPr indent="127000" marL="0" rtl="0">
              <a:spcBef>
                <a:spcPts val="0"/>
              </a:spcBef>
              <a:buClr>
                <a:schemeClr val="accent2"/>
              </a:buClr>
              <a:buFont typeface="Arial"/>
              <a:buChar char="​"/>
              <a:defRPr/>
            </a:lvl1pPr>
            <a:lvl2pPr indent="114300" marL="0" rtl="0">
              <a:spcBef>
                <a:spcPts val="0"/>
              </a:spcBef>
              <a:buClr>
                <a:schemeClr val="accent2"/>
              </a:buClr>
              <a:buFont typeface="Arial"/>
              <a:buChar char="​"/>
              <a:defRPr/>
            </a:lvl2pPr>
            <a:lvl3pPr indent="127000" marL="0" rtl="0">
              <a:spcBef>
                <a:spcPts val="0"/>
              </a:spcBef>
              <a:buClr>
                <a:schemeClr val="accent2"/>
              </a:buClr>
              <a:buFont typeface="Arial"/>
              <a:buChar char="​"/>
              <a:defRPr/>
            </a:lvl3pPr>
            <a:lvl4pPr indent="127000" marL="0" rtl="0">
              <a:spcBef>
                <a:spcPts val="0"/>
              </a:spcBef>
              <a:buClr>
                <a:schemeClr val="accent2"/>
              </a:buClr>
              <a:buFont typeface="Arial"/>
              <a:buChar char="​"/>
              <a:defRPr/>
            </a:lvl4pPr>
            <a:lvl5pPr indent="127000" marL="0" rtl="0">
              <a:spcBef>
                <a:spcPts val="0"/>
              </a:spcBef>
              <a:buClr>
                <a:schemeClr val="accent2"/>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517" name="Shape 517"/>
          <p:cNvPicPr preferRelativeResize="0"/>
          <p:nvPr/>
        </p:nvPicPr>
        <p:blipFill rotWithShape="1">
          <a:blip r:embed="rId2">
            <a:alphaModFix/>
          </a:blip>
          <a:srcRect b="0" l="0" r="0" t="0"/>
          <a:stretch/>
        </p:blipFill>
        <p:spPr>
          <a:xfrm>
            <a:off x="-127188" y="5388253"/>
            <a:ext cx="1693136" cy="1693136"/>
          </a:xfrm>
          <a:prstGeom prst="rect">
            <a:avLst/>
          </a:prstGeom>
          <a:noFill/>
          <a:ln>
            <a:noFill/>
          </a:ln>
        </p:spPr>
      </p:pic>
      <p:pic>
        <p:nvPicPr>
          <p:cNvPr id="518" name="Shape 518"/>
          <p:cNvPicPr preferRelativeResize="0"/>
          <p:nvPr/>
        </p:nvPicPr>
        <p:blipFill rotWithShape="1">
          <a:blip r:embed="rId3">
            <a:alphaModFix/>
          </a:blip>
          <a:srcRect b="0" l="0" r="0" t="0"/>
          <a:stretch/>
        </p:blipFill>
        <p:spPr>
          <a:xfrm>
            <a:off x="2458133" y="127284"/>
            <a:ext cx="473509" cy="473509"/>
          </a:xfrm>
          <a:prstGeom prst="rect">
            <a:avLst/>
          </a:prstGeom>
          <a:noFill/>
          <a:ln>
            <a:noFill/>
          </a:ln>
        </p:spPr>
      </p:pic>
      <p:sp>
        <p:nvSpPr>
          <p:cNvPr id="519" name="Shape 519"/>
          <p:cNvSpPr/>
          <p:nvPr/>
        </p:nvSpPr>
        <p:spPr>
          <a:xfrm>
            <a:off x="1291170" y="5852112"/>
            <a:ext cx="602941" cy="602941"/>
          </a:xfrm>
          <a:prstGeom prst="ellipse">
            <a:avLst/>
          </a:prstGeom>
          <a:solidFill>
            <a:schemeClr val="accent1">
              <a:alpha val="10980"/>
            </a:scheme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520" name="Shape 520"/>
          <p:cNvSpPr/>
          <p:nvPr/>
        </p:nvSpPr>
        <p:spPr>
          <a:xfrm>
            <a:off x="11358417" y="494287"/>
            <a:ext cx="830406" cy="830406"/>
          </a:xfrm>
          <a:prstGeom prst="ellipse">
            <a:avLst/>
          </a:prstGeom>
          <a:solidFill>
            <a:schemeClr val="accent1">
              <a:alpha val="10980"/>
            </a:scheme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521" name="Shape 521"/>
          <p:cNvPicPr preferRelativeResize="0"/>
          <p:nvPr/>
        </p:nvPicPr>
        <p:blipFill rotWithShape="1">
          <a:blip r:embed="rId4">
            <a:alphaModFix/>
          </a:blip>
          <a:srcRect b="0" l="0" r="0" t="0"/>
          <a:stretch/>
        </p:blipFill>
        <p:spPr>
          <a:xfrm>
            <a:off x="9845039" y="3963146"/>
            <a:ext cx="1303020" cy="1303020"/>
          </a:xfrm>
          <a:prstGeom prst="rect">
            <a:avLst/>
          </a:prstGeom>
          <a:noFill/>
          <a:ln>
            <a:noFill/>
          </a:ln>
        </p:spPr>
      </p:pic>
      <p:sp>
        <p:nvSpPr>
          <p:cNvPr id="522" name="Shape 522"/>
          <p:cNvSpPr/>
          <p:nvPr/>
        </p:nvSpPr>
        <p:spPr>
          <a:xfrm>
            <a:off x="11016764" y="4979687"/>
            <a:ext cx="338650" cy="338650"/>
          </a:xfrm>
          <a:prstGeom prst="ellipse">
            <a:avLst/>
          </a:prstGeom>
          <a:solidFill>
            <a:schemeClr val="accent1">
              <a:alpha val="10980"/>
            </a:scheme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523" name="Shape 523"/>
          <p:cNvSpPr/>
          <p:nvPr/>
        </p:nvSpPr>
        <p:spPr>
          <a:xfrm>
            <a:off x="11259835" y="5168369"/>
            <a:ext cx="191160" cy="191160"/>
          </a:xfrm>
          <a:prstGeom prst="ellipse">
            <a:avLst/>
          </a:prstGeom>
          <a:solidFill>
            <a:schemeClr val="accent1">
              <a:alpha val="10980"/>
            </a:scheme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524" name="Shape 524"/>
          <p:cNvPicPr preferRelativeResize="0"/>
          <p:nvPr/>
        </p:nvPicPr>
        <p:blipFill rotWithShape="1">
          <a:blip r:embed="rId5">
            <a:alphaModFix/>
          </a:blip>
          <a:srcRect b="37407" l="14859" r="17200" t="37222"/>
          <a:stretch/>
        </p:blipFill>
        <p:spPr>
          <a:xfrm>
            <a:off x="336550" y="909058"/>
            <a:ext cx="4857750" cy="117374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column">
    <p:spTree>
      <p:nvGrpSpPr>
        <p:cNvPr id="525" name="Shape 525"/>
        <p:cNvGrpSpPr/>
        <p:nvPr/>
      </p:nvGrpSpPr>
      <p:grpSpPr>
        <a:xfrm>
          <a:off x="0" y="0"/>
          <a:ext cx="0" cy="0"/>
          <a:chOff x="0" y="0"/>
          <a:chExt cx="0" cy="0"/>
        </a:xfrm>
      </p:grpSpPr>
      <p:sp>
        <p:nvSpPr>
          <p:cNvPr id="526" name="Shape 526"/>
          <p:cNvSpPr txBox="1"/>
          <p:nvPr>
            <p:ph idx="1" type="body"/>
          </p:nvPr>
        </p:nvSpPr>
        <p:spPr>
          <a:xfrm>
            <a:off x="338328" y="1599479"/>
            <a:ext cx="5687844" cy="4351338"/>
          </a:xfrm>
          <a:prstGeom prst="rect">
            <a:avLst/>
          </a:prstGeom>
          <a:no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7475" marL="231775" rtl="0" algn="l">
              <a:lnSpc>
                <a:spcPct val="90000"/>
              </a:lnSpc>
              <a:spcBef>
                <a:spcPts val="300"/>
              </a:spcBef>
              <a:spcAft>
                <a:spcPts val="600"/>
              </a:spcAft>
              <a:buClr>
                <a:srgbClr val="BFBFBF"/>
              </a:buClr>
              <a:buFont typeface="Arial"/>
              <a:buChar char="•"/>
              <a:defRPr/>
            </a:lvl2pPr>
            <a:lvl3pPr indent="-76200" marL="520700" rtl="0" algn="l">
              <a:lnSpc>
                <a:spcPct val="90000"/>
              </a:lnSpc>
              <a:spcBef>
                <a:spcPts val="300"/>
              </a:spcBef>
              <a:spcAft>
                <a:spcPts val="600"/>
              </a:spcAft>
              <a:buClr>
                <a:srgbClr val="BFBFBF"/>
              </a:buClr>
              <a:buFont typeface="Arial"/>
              <a:buChar char="•"/>
              <a:defRPr/>
            </a:lvl3pPr>
            <a:lvl4pPr indent="88900" marL="520700" rtl="0" algn="l">
              <a:lnSpc>
                <a:spcPct val="90000"/>
              </a:lnSpc>
              <a:spcBef>
                <a:spcPts val="300"/>
              </a:spcBef>
              <a:spcAft>
                <a:spcPts val="600"/>
              </a:spcAft>
              <a:buClr>
                <a:srgbClr val="7F7F7F"/>
              </a:buClr>
              <a:buFont typeface="Arial"/>
              <a:buChar char="​"/>
              <a:defRPr/>
            </a:lvl4pPr>
            <a:lvl5pPr indent="-114300" marL="520700" rtl="0" algn="l">
              <a:lnSpc>
                <a:spcPct val="9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527" name="Shape 527"/>
          <p:cNvSpPr txBox="1"/>
          <p:nvPr>
            <p:ph idx="2" type="body"/>
          </p:nvPr>
        </p:nvSpPr>
        <p:spPr>
          <a:xfrm>
            <a:off x="6153635" y="1599479"/>
            <a:ext cx="5700225" cy="4351338"/>
          </a:xfrm>
          <a:prstGeom prst="rect">
            <a:avLst/>
          </a:prstGeom>
          <a:no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7475" marL="231775" rtl="0" algn="l">
              <a:lnSpc>
                <a:spcPct val="90000"/>
              </a:lnSpc>
              <a:spcBef>
                <a:spcPts val="300"/>
              </a:spcBef>
              <a:spcAft>
                <a:spcPts val="600"/>
              </a:spcAft>
              <a:buClr>
                <a:srgbClr val="BFBFBF"/>
              </a:buClr>
              <a:buFont typeface="Arial"/>
              <a:buChar char="•"/>
              <a:defRPr/>
            </a:lvl2pPr>
            <a:lvl3pPr indent="-76200" marL="520700" rtl="0" algn="l">
              <a:lnSpc>
                <a:spcPct val="90000"/>
              </a:lnSpc>
              <a:spcBef>
                <a:spcPts val="300"/>
              </a:spcBef>
              <a:spcAft>
                <a:spcPts val="600"/>
              </a:spcAft>
              <a:buClr>
                <a:srgbClr val="BFBFBF"/>
              </a:buClr>
              <a:buFont typeface="Arial"/>
              <a:buChar char="•"/>
              <a:defRPr/>
            </a:lvl3pPr>
            <a:lvl4pPr indent="88900" marL="520700" rtl="0" algn="l">
              <a:lnSpc>
                <a:spcPct val="90000"/>
              </a:lnSpc>
              <a:spcBef>
                <a:spcPts val="300"/>
              </a:spcBef>
              <a:spcAft>
                <a:spcPts val="600"/>
              </a:spcAft>
              <a:buClr>
                <a:srgbClr val="7F7F7F"/>
              </a:buClr>
              <a:buFont typeface="Arial"/>
              <a:buChar char="​"/>
              <a:defRPr/>
            </a:lvl4pPr>
            <a:lvl5pPr indent="-88900" marL="520700" rtl="0" algn="l">
              <a:lnSpc>
                <a:spcPct val="9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528" name="Shape 528"/>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29" name="Shape 529"/>
          <p:cNvSpPr txBox="1"/>
          <p:nvPr>
            <p:ph idx="3"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30" name="Shape 530"/>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olumn">
    <p:spTree>
      <p:nvGrpSpPr>
        <p:cNvPr id="531" name="Shape 531"/>
        <p:cNvGrpSpPr/>
        <p:nvPr/>
      </p:nvGrpSpPr>
      <p:grpSpPr>
        <a:xfrm>
          <a:off x="0" y="0"/>
          <a:ext cx="0" cy="0"/>
          <a:chOff x="0" y="0"/>
          <a:chExt cx="0" cy="0"/>
        </a:xfrm>
      </p:grpSpPr>
      <p:sp>
        <p:nvSpPr>
          <p:cNvPr id="532" name="Shape 532"/>
          <p:cNvSpPr txBox="1"/>
          <p:nvPr>
            <p:ph idx="1" type="body"/>
          </p:nvPr>
        </p:nvSpPr>
        <p:spPr>
          <a:xfrm>
            <a:off x="338328" y="1599479"/>
            <a:ext cx="3749040" cy="462286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33" name="Shape 533"/>
          <p:cNvSpPr txBox="1"/>
          <p:nvPr>
            <p:ph idx="2" type="body"/>
          </p:nvPr>
        </p:nvSpPr>
        <p:spPr>
          <a:xfrm>
            <a:off x="4235126" y="1599479"/>
            <a:ext cx="3728166" cy="462286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34" name="Shape 534"/>
          <p:cNvSpPr txBox="1"/>
          <p:nvPr>
            <p:ph idx="3" type="body"/>
          </p:nvPr>
        </p:nvSpPr>
        <p:spPr>
          <a:xfrm>
            <a:off x="8090178" y="1599479"/>
            <a:ext cx="3749040" cy="462286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35" name="Shape 535"/>
          <p:cNvSpPr txBox="1"/>
          <p:nvPr>
            <p:ph idx="4"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36" name="Shape 536"/>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37" name="Shape 537"/>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column">
    <p:spTree>
      <p:nvGrpSpPr>
        <p:cNvPr id="538" name="Shape 538"/>
        <p:cNvGrpSpPr/>
        <p:nvPr/>
      </p:nvGrpSpPr>
      <p:grpSpPr>
        <a:xfrm>
          <a:off x="0" y="0"/>
          <a:ext cx="0" cy="0"/>
          <a:chOff x="0" y="0"/>
          <a:chExt cx="0" cy="0"/>
        </a:xfrm>
      </p:grpSpPr>
      <p:sp>
        <p:nvSpPr>
          <p:cNvPr id="539" name="Shape 539"/>
          <p:cNvSpPr/>
          <p:nvPr/>
        </p:nvSpPr>
        <p:spPr>
          <a:xfrm>
            <a:off x="6207876" y="381000"/>
            <a:ext cx="2923756" cy="3556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540" name="Shape 540"/>
          <p:cNvSpPr txBox="1"/>
          <p:nvPr>
            <p:ph idx="1" type="body"/>
          </p:nvPr>
        </p:nvSpPr>
        <p:spPr>
          <a:xfrm>
            <a:off x="338328" y="1599479"/>
            <a:ext cx="2715767" cy="462758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41" name="Shape 541"/>
          <p:cNvSpPr txBox="1"/>
          <p:nvPr>
            <p:ph idx="2" type="body"/>
          </p:nvPr>
        </p:nvSpPr>
        <p:spPr>
          <a:xfrm>
            <a:off x="3272034" y="1599479"/>
            <a:ext cx="2715767" cy="462758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42" name="Shape 542"/>
          <p:cNvSpPr txBox="1"/>
          <p:nvPr>
            <p:ph idx="3" type="body"/>
          </p:nvPr>
        </p:nvSpPr>
        <p:spPr>
          <a:xfrm>
            <a:off x="6205742" y="1599479"/>
            <a:ext cx="2715767" cy="462758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43" name="Shape 543"/>
          <p:cNvSpPr txBox="1"/>
          <p:nvPr>
            <p:ph idx="4" type="body"/>
          </p:nvPr>
        </p:nvSpPr>
        <p:spPr>
          <a:xfrm>
            <a:off x="9139449" y="1599479"/>
            <a:ext cx="2715767" cy="462758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44" name="Shape 544"/>
          <p:cNvSpPr txBox="1"/>
          <p:nvPr>
            <p:ph idx="5"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45" name="Shape 545"/>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46" name="Shape 546"/>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column gray">
    <p:spTree>
      <p:nvGrpSpPr>
        <p:cNvPr id="547" name="Shape 547"/>
        <p:cNvGrpSpPr/>
        <p:nvPr/>
      </p:nvGrpSpPr>
      <p:grpSpPr>
        <a:xfrm>
          <a:off x="0" y="0"/>
          <a:ext cx="0" cy="0"/>
          <a:chOff x="0" y="0"/>
          <a:chExt cx="0" cy="0"/>
        </a:xfrm>
      </p:grpSpPr>
      <p:sp>
        <p:nvSpPr>
          <p:cNvPr id="548" name="Shape 548"/>
          <p:cNvSpPr txBox="1"/>
          <p:nvPr>
            <p:ph idx="1" type="body"/>
          </p:nvPr>
        </p:nvSpPr>
        <p:spPr>
          <a:xfrm>
            <a:off x="347989" y="1599479"/>
            <a:ext cx="5705024" cy="4498264"/>
          </a:xfrm>
          <a:prstGeom prst="rect">
            <a:avLst/>
          </a:prstGeom>
          <a:solidFill>
            <a:srgbClr val="E4E6E7"/>
          </a:solid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7475" marL="231775" rtl="0" algn="l">
              <a:lnSpc>
                <a:spcPct val="90000"/>
              </a:lnSpc>
              <a:spcBef>
                <a:spcPts val="300"/>
              </a:spcBef>
              <a:spcAft>
                <a:spcPts val="600"/>
              </a:spcAft>
              <a:buClr>
                <a:srgbClr val="BFBFBF"/>
              </a:buClr>
              <a:buFont typeface="Arial"/>
              <a:buChar char="•"/>
              <a:defRPr/>
            </a:lvl2pPr>
            <a:lvl3pPr indent="-76200" marL="520700" rtl="0" algn="l">
              <a:lnSpc>
                <a:spcPct val="90000"/>
              </a:lnSpc>
              <a:spcBef>
                <a:spcPts val="300"/>
              </a:spcBef>
              <a:spcAft>
                <a:spcPts val="600"/>
              </a:spcAft>
              <a:buClr>
                <a:srgbClr val="BFBFBF"/>
              </a:buClr>
              <a:buFont typeface="Arial"/>
              <a:buChar char="•"/>
              <a:defRPr/>
            </a:lvl3pPr>
            <a:lvl4pPr indent="88900" marL="520700" rtl="0" algn="l">
              <a:lnSpc>
                <a:spcPct val="90000"/>
              </a:lnSpc>
              <a:spcBef>
                <a:spcPts val="300"/>
              </a:spcBef>
              <a:spcAft>
                <a:spcPts val="600"/>
              </a:spcAft>
              <a:buClr>
                <a:srgbClr val="7F7F7F"/>
              </a:buClr>
              <a:buFont typeface="Arial"/>
              <a:buChar char="​"/>
              <a:defRPr/>
            </a:lvl4pPr>
            <a:lvl5pPr indent="-114300" marL="520700" rtl="0" algn="l">
              <a:lnSpc>
                <a:spcPct val="9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14300" marL="3886200" rtl="0" algn="l">
              <a:spcBef>
                <a:spcPts val="400"/>
              </a:spcBef>
              <a:buClr>
                <a:schemeClr val="dk1"/>
              </a:buClr>
              <a:buFont typeface="Arial"/>
              <a:buChar char="•"/>
              <a:defRPr/>
            </a:lvl9pPr>
          </a:lstStyle>
          <a:p/>
        </p:txBody>
      </p:sp>
      <p:sp>
        <p:nvSpPr>
          <p:cNvPr id="549" name="Shape 549"/>
          <p:cNvSpPr txBox="1"/>
          <p:nvPr>
            <p:ph idx="2" type="body"/>
          </p:nvPr>
        </p:nvSpPr>
        <p:spPr>
          <a:xfrm>
            <a:off x="6188539" y="1599479"/>
            <a:ext cx="5651945" cy="4498264"/>
          </a:xfrm>
          <a:prstGeom prst="rect">
            <a:avLst/>
          </a:prstGeom>
          <a:solidFill>
            <a:srgbClr val="E4E6E7"/>
          </a:solid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7475" marL="231775" rtl="0" algn="l">
              <a:lnSpc>
                <a:spcPct val="90000"/>
              </a:lnSpc>
              <a:spcBef>
                <a:spcPts val="300"/>
              </a:spcBef>
              <a:spcAft>
                <a:spcPts val="600"/>
              </a:spcAft>
              <a:buClr>
                <a:srgbClr val="BFBFBF"/>
              </a:buClr>
              <a:buFont typeface="Arial"/>
              <a:buChar char="•"/>
              <a:defRPr/>
            </a:lvl2pPr>
            <a:lvl3pPr indent="-76200" marL="520700" rtl="0" algn="l">
              <a:lnSpc>
                <a:spcPct val="90000"/>
              </a:lnSpc>
              <a:spcBef>
                <a:spcPts val="300"/>
              </a:spcBef>
              <a:spcAft>
                <a:spcPts val="600"/>
              </a:spcAft>
              <a:buClr>
                <a:srgbClr val="BFBFBF"/>
              </a:buClr>
              <a:buFont typeface="Arial"/>
              <a:buChar char="•"/>
              <a:defRPr/>
            </a:lvl3pPr>
            <a:lvl4pPr indent="88900" marL="520700" rtl="0" algn="l">
              <a:lnSpc>
                <a:spcPct val="90000"/>
              </a:lnSpc>
              <a:spcBef>
                <a:spcPts val="300"/>
              </a:spcBef>
              <a:spcAft>
                <a:spcPts val="600"/>
              </a:spcAft>
              <a:buClr>
                <a:srgbClr val="7F7F7F"/>
              </a:buClr>
              <a:buFont typeface="Arial"/>
              <a:buChar char="​"/>
              <a:defRPr/>
            </a:lvl4pPr>
            <a:lvl5pPr indent="-114300" marL="520700" rtl="0" algn="l">
              <a:lnSpc>
                <a:spcPct val="9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550" name="Shape 550"/>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51" name="Shape 551"/>
          <p:cNvSpPr txBox="1"/>
          <p:nvPr>
            <p:ph idx="3"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52" name="Shape 552"/>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olumn gray">
    <p:spTree>
      <p:nvGrpSpPr>
        <p:cNvPr id="553" name="Shape 553"/>
        <p:cNvGrpSpPr/>
        <p:nvPr/>
      </p:nvGrpSpPr>
      <p:grpSpPr>
        <a:xfrm>
          <a:off x="0" y="0"/>
          <a:ext cx="0" cy="0"/>
          <a:chOff x="0" y="0"/>
          <a:chExt cx="0" cy="0"/>
        </a:xfrm>
      </p:grpSpPr>
      <p:sp>
        <p:nvSpPr>
          <p:cNvPr id="554" name="Shape 554"/>
          <p:cNvSpPr txBox="1"/>
          <p:nvPr>
            <p:ph idx="1" type="body"/>
          </p:nvPr>
        </p:nvSpPr>
        <p:spPr>
          <a:xfrm>
            <a:off x="342878" y="1599479"/>
            <a:ext cx="3743721" cy="4622864"/>
          </a:xfrm>
          <a:prstGeom prst="rect">
            <a:avLst/>
          </a:prstGeom>
          <a:solidFill>
            <a:srgbClr val="E4E6E7"/>
          </a:solid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7475" marL="231775" rtl="0" algn="l">
              <a:lnSpc>
                <a:spcPct val="90000"/>
              </a:lnSpc>
              <a:spcBef>
                <a:spcPts val="300"/>
              </a:spcBef>
              <a:spcAft>
                <a:spcPts val="600"/>
              </a:spcAft>
              <a:buClr>
                <a:srgbClr val="BFBFBF"/>
              </a:buClr>
              <a:buFont typeface="Arial"/>
              <a:buChar char="•"/>
              <a:defRPr/>
            </a:lvl2pPr>
            <a:lvl3pPr indent="-76200" marL="520700" rtl="0" algn="l">
              <a:lnSpc>
                <a:spcPct val="90000"/>
              </a:lnSpc>
              <a:spcBef>
                <a:spcPts val="300"/>
              </a:spcBef>
              <a:spcAft>
                <a:spcPts val="600"/>
              </a:spcAft>
              <a:buClr>
                <a:srgbClr val="BFBFBF"/>
              </a:buClr>
              <a:buFont typeface="Arial"/>
              <a:buChar char="•"/>
              <a:defRPr/>
            </a:lvl3pPr>
            <a:lvl4pPr indent="88900" marL="520700" rtl="0" algn="l">
              <a:lnSpc>
                <a:spcPct val="90000"/>
              </a:lnSpc>
              <a:spcBef>
                <a:spcPts val="300"/>
              </a:spcBef>
              <a:spcAft>
                <a:spcPts val="600"/>
              </a:spcAft>
              <a:buClr>
                <a:srgbClr val="7F7F7F"/>
              </a:buClr>
              <a:buFont typeface="Arial"/>
              <a:buChar char="​"/>
              <a:defRPr/>
            </a:lvl4pPr>
            <a:lvl5pPr indent="-114300" marL="520700" rtl="0" algn="l">
              <a:lnSpc>
                <a:spcPct val="9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555" name="Shape 555"/>
          <p:cNvSpPr txBox="1"/>
          <p:nvPr>
            <p:ph idx="2" type="body"/>
          </p:nvPr>
        </p:nvSpPr>
        <p:spPr>
          <a:xfrm>
            <a:off x="4229098" y="1599479"/>
            <a:ext cx="3730752" cy="4622864"/>
          </a:xfrm>
          <a:prstGeom prst="rect">
            <a:avLst/>
          </a:prstGeom>
          <a:solidFill>
            <a:srgbClr val="E4E6E7"/>
          </a:solid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7475" marL="231775" rtl="0" algn="l">
              <a:lnSpc>
                <a:spcPct val="90000"/>
              </a:lnSpc>
              <a:spcBef>
                <a:spcPts val="300"/>
              </a:spcBef>
              <a:spcAft>
                <a:spcPts val="600"/>
              </a:spcAft>
              <a:buClr>
                <a:srgbClr val="BFBFBF"/>
              </a:buClr>
              <a:buFont typeface="Arial"/>
              <a:buChar char="•"/>
              <a:defRPr/>
            </a:lvl2pPr>
            <a:lvl3pPr indent="-76200" marL="520700" rtl="0" algn="l">
              <a:lnSpc>
                <a:spcPct val="90000"/>
              </a:lnSpc>
              <a:spcBef>
                <a:spcPts val="300"/>
              </a:spcBef>
              <a:spcAft>
                <a:spcPts val="600"/>
              </a:spcAft>
              <a:buClr>
                <a:srgbClr val="BFBFBF"/>
              </a:buClr>
              <a:buFont typeface="Arial"/>
              <a:buChar char="•"/>
              <a:defRPr/>
            </a:lvl3pPr>
            <a:lvl4pPr indent="88900" marL="520700" rtl="0" algn="l">
              <a:lnSpc>
                <a:spcPct val="90000"/>
              </a:lnSpc>
              <a:spcBef>
                <a:spcPts val="300"/>
              </a:spcBef>
              <a:spcAft>
                <a:spcPts val="600"/>
              </a:spcAft>
              <a:buClr>
                <a:srgbClr val="7F7F7F"/>
              </a:buClr>
              <a:buFont typeface="Arial"/>
              <a:buChar char="​"/>
              <a:defRPr/>
            </a:lvl4pPr>
            <a:lvl5pPr indent="-114300" marL="520700" rtl="0" algn="l">
              <a:lnSpc>
                <a:spcPct val="9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556" name="Shape 556"/>
          <p:cNvSpPr txBox="1"/>
          <p:nvPr>
            <p:ph idx="3" type="body"/>
          </p:nvPr>
        </p:nvSpPr>
        <p:spPr>
          <a:xfrm>
            <a:off x="8109614" y="1599479"/>
            <a:ext cx="3736459" cy="4622864"/>
          </a:xfrm>
          <a:prstGeom prst="rect">
            <a:avLst/>
          </a:prstGeom>
          <a:solidFill>
            <a:srgbClr val="E4E6E7"/>
          </a:solid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7475" marL="231775" rtl="0" algn="l">
              <a:lnSpc>
                <a:spcPct val="90000"/>
              </a:lnSpc>
              <a:spcBef>
                <a:spcPts val="300"/>
              </a:spcBef>
              <a:spcAft>
                <a:spcPts val="600"/>
              </a:spcAft>
              <a:buClr>
                <a:srgbClr val="BFBFBF"/>
              </a:buClr>
              <a:buFont typeface="Arial"/>
              <a:buChar char="•"/>
              <a:defRPr/>
            </a:lvl2pPr>
            <a:lvl3pPr indent="-76200" marL="520700" rtl="0" algn="l">
              <a:lnSpc>
                <a:spcPct val="90000"/>
              </a:lnSpc>
              <a:spcBef>
                <a:spcPts val="300"/>
              </a:spcBef>
              <a:spcAft>
                <a:spcPts val="600"/>
              </a:spcAft>
              <a:buClr>
                <a:srgbClr val="BFBFBF"/>
              </a:buClr>
              <a:buFont typeface="Arial"/>
              <a:buChar char="•"/>
              <a:defRPr/>
            </a:lvl3pPr>
            <a:lvl4pPr indent="88900" marL="520700" rtl="0" algn="l">
              <a:lnSpc>
                <a:spcPct val="90000"/>
              </a:lnSpc>
              <a:spcBef>
                <a:spcPts val="300"/>
              </a:spcBef>
              <a:spcAft>
                <a:spcPts val="600"/>
              </a:spcAft>
              <a:buClr>
                <a:srgbClr val="7F7F7F"/>
              </a:buClr>
              <a:buFont typeface="Arial"/>
              <a:buChar char="​"/>
              <a:defRPr/>
            </a:lvl4pPr>
            <a:lvl5pPr indent="-114300" marL="520700" rtl="0" algn="l">
              <a:lnSpc>
                <a:spcPct val="9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557" name="Shape 557"/>
          <p:cNvSpPr txBox="1"/>
          <p:nvPr>
            <p:ph idx="4"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58" name="Shape 558"/>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559" name="Shape 559"/>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olumn_titles">
    <p:spTree>
      <p:nvGrpSpPr>
        <p:cNvPr id="560" name="Shape 560"/>
        <p:cNvGrpSpPr/>
        <p:nvPr/>
      </p:nvGrpSpPr>
      <p:grpSpPr>
        <a:xfrm>
          <a:off x="0" y="0"/>
          <a:ext cx="0" cy="0"/>
          <a:chOff x="0" y="0"/>
          <a:chExt cx="0" cy="0"/>
        </a:xfrm>
      </p:grpSpPr>
      <p:sp>
        <p:nvSpPr>
          <p:cNvPr id="561" name="Shape 561"/>
          <p:cNvSpPr txBox="1"/>
          <p:nvPr>
            <p:ph idx="1" type="body"/>
          </p:nvPr>
        </p:nvSpPr>
        <p:spPr>
          <a:xfrm>
            <a:off x="338328" y="2480258"/>
            <a:ext cx="3755988" cy="3112045"/>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62" name="Shape 562"/>
          <p:cNvSpPr txBox="1"/>
          <p:nvPr>
            <p:ph idx="2" type="body"/>
          </p:nvPr>
        </p:nvSpPr>
        <p:spPr>
          <a:xfrm>
            <a:off x="4201062" y="2480258"/>
            <a:ext cx="3735929" cy="3112045"/>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63" name="Shape 563"/>
          <p:cNvSpPr txBox="1"/>
          <p:nvPr>
            <p:ph idx="3" type="body"/>
          </p:nvPr>
        </p:nvSpPr>
        <p:spPr>
          <a:xfrm>
            <a:off x="8081106" y="2480258"/>
            <a:ext cx="3766147" cy="3112045"/>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64" name="Shape 564"/>
          <p:cNvSpPr txBox="1"/>
          <p:nvPr>
            <p:ph idx="4" type="body"/>
          </p:nvPr>
        </p:nvSpPr>
        <p:spPr>
          <a:xfrm>
            <a:off x="338328" y="1600200"/>
            <a:ext cx="3759260" cy="681292"/>
          </a:xfrm>
          <a:prstGeom prst="rect">
            <a:avLst/>
          </a:prstGeom>
          <a:solidFill>
            <a:schemeClr val="accent1"/>
          </a:solidFill>
          <a:ln>
            <a:noFill/>
          </a:ln>
        </p:spPr>
        <p:txBody>
          <a:bodyPr anchorCtr="0" anchor="ctr" bIns="91425" lIns="91425" rIns="91425" tIns="91425"/>
          <a:lstStyle>
            <a:lvl1pPr indent="0" marL="0" rtl="0" algn="ctr">
              <a:lnSpc>
                <a:spcPct val="88000"/>
              </a:lnSpc>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65" name="Shape 565"/>
          <p:cNvSpPr txBox="1"/>
          <p:nvPr>
            <p:ph idx="5" type="body"/>
          </p:nvPr>
        </p:nvSpPr>
        <p:spPr>
          <a:xfrm>
            <a:off x="4220789" y="1600200"/>
            <a:ext cx="3731832" cy="681292"/>
          </a:xfrm>
          <a:prstGeom prst="rect">
            <a:avLst/>
          </a:prstGeom>
          <a:solidFill>
            <a:schemeClr val="accent1"/>
          </a:solidFill>
          <a:ln>
            <a:noFill/>
          </a:ln>
        </p:spPr>
        <p:txBody>
          <a:bodyPr anchorCtr="0" anchor="ctr" bIns="91425" lIns="91425" rIns="91425" tIns="91425"/>
          <a:lstStyle>
            <a:lvl1pPr indent="0" marL="0" rtl="0" algn="ctr">
              <a:lnSpc>
                <a:spcPct val="88000"/>
              </a:lnSpc>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66" name="Shape 566"/>
          <p:cNvSpPr txBox="1"/>
          <p:nvPr>
            <p:ph idx="6" type="body"/>
          </p:nvPr>
        </p:nvSpPr>
        <p:spPr>
          <a:xfrm>
            <a:off x="8104050" y="1600200"/>
            <a:ext cx="3749811" cy="681292"/>
          </a:xfrm>
          <a:prstGeom prst="rect">
            <a:avLst/>
          </a:prstGeom>
          <a:solidFill>
            <a:schemeClr val="accent1"/>
          </a:solidFill>
          <a:ln>
            <a:noFill/>
          </a:ln>
        </p:spPr>
        <p:txBody>
          <a:bodyPr anchorCtr="0" anchor="ctr" bIns="91425" lIns="91425" rIns="91425" tIns="91425"/>
          <a:lstStyle>
            <a:lvl1pPr indent="0" marL="0" rtl="0" algn="ctr">
              <a:lnSpc>
                <a:spcPct val="88000"/>
              </a:lnSpc>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67" name="Shape 567"/>
          <p:cNvSpPr txBox="1"/>
          <p:nvPr>
            <p:ph idx="7" type="body"/>
          </p:nvPr>
        </p:nvSpPr>
        <p:spPr>
          <a:xfrm>
            <a:off x="8080049" y="5660496"/>
            <a:ext cx="3770415" cy="221598"/>
          </a:xfrm>
          <a:prstGeom prst="rect">
            <a:avLst/>
          </a:prstGeom>
          <a:noFill/>
          <a:ln>
            <a:noFill/>
          </a:ln>
        </p:spPr>
        <p:txBody>
          <a:bodyPr anchorCtr="0" anchor="t" bIns="91425" lIns="91425" rIns="91425" tIns="91425"/>
          <a:lstStyle>
            <a:lvl1pPr indent="0" marL="0" rtl="0">
              <a:spcBef>
                <a:spcPts val="0"/>
              </a:spcBef>
              <a:buClr>
                <a:schemeClr val="lt2"/>
              </a:buClr>
              <a:buFont typeface="Noto Symbo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68" name="Shape 568"/>
          <p:cNvSpPr txBox="1"/>
          <p:nvPr>
            <p:ph idx="8" type="body"/>
          </p:nvPr>
        </p:nvSpPr>
        <p:spPr>
          <a:xfrm>
            <a:off x="338328" y="5660496"/>
            <a:ext cx="3730752" cy="221598"/>
          </a:xfrm>
          <a:prstGeom prst="rect">
            <a:avLst/>
          </a:prstGeom>
          <a:noFill/>
          <a:ln>
            <a:noFill/>
          </a:ln>
        </p:spPr>
        <p:txBody>
          <a:bodyPr anchorCtr="0" anchor="t" bIns="91425" lIns="91425" rIns="91425" tIns="91425"/>
          <a:lstStyle>
            <a:lvl1pPr indent="0" marL="0" rtl="0">
              <a:spcBef>
                <a:spcPts val="0"/>
              </a:spcBef>
              <a:buClr>
                <a:schemeClr val="dk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69" name="Shape 569"/>
          <p:cNvSpPr txBox="1"/>
          <p:nvPr>
            <p:ph idx="9" type="body"/>
          </p:nvPr>
        </p:nvSpPr>
        <p:spPr>
          <a:xfrm>
            <a:off x="4221869" y="5660496"/>
            <a:ext cx="3730752" cy="221598"/>
          </a:xfrm>
          <a:prstGeom prst="rect">
            <a:avLst/>
          </a:prstGeom>
          <a:noFill/>
          <a:ln>
            <a:noFill/>
          </a:ln>
        </p:spPr>
        <p:txBody>
          <a:bodyPr anchorCtr="0" anchor="t" bIns="91425" lIns="91425" rIns="91425" tIns="91425"/>
          <a:lstStyle>
            <a:lvl1pPr indent="0" marL="0" rtl="0">
              <a:spcBef>
                <a:spcPts val="0"/>
              </a:spcBef>
              <a:buClr>
                <a:schemeClr val="dk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70" name="Shape 570"/>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71" name="Shape 571"/>
          <p:cNvSpPr txBox="1"/>
          <p:nvPr>
            <p:ph idx="13"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72" name="Shape 572"/>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olumn photos">
    <p:spTree>
      <p:nvGrpSpPr>
        <p:cNvPr id="573" name="Shape 573"/>
        <p:cNvGrpSpPr/>
        <p:nvPr/>
      </p:nvGrpSpPr>
      <p:grpSpPr>
        <a:xfrm>
          <a:off x="0" y="0"/>
          <a:ext cx="0" cy="0"/>
          <a:chOff x="0" y="0"/>
          <a:chExt cx="0" cy="0"/>
        </a:xfrm>
      </p:grpSpPr>
      <p:sp>
        <p:nvSpPr>
          <p:cNvPr id="574" name="Shape 574"/>
          <p:cNvSpPr/>
          <p:nvPr>
            <p:ph idx="2" type="pic"/>
          </p:nvPr>
        </p:nvSpPr>
        <p:spPr>
          <a:xfrm>
            <a:off x="336548" y="1597025"/>
            <a:ext cx="3752871" cy="3980820"/>
          </a:xfrm>
          <a:prstGeom prst="rect">
            <a:avLst/>
          </a:prstGeom>
          <a:noFill/>
          <a:ln>
            <a:noFill/>
          </a:ln>
        </p:spPr>
      </p:sp>
      <p:sp>
        <p:nvSpPr>
          <p:cNvPr id="575" name="Shape 575"/>
          <p:cNvSpPr/>
          <p:nvPr>
            <p:ph idx="3" type="pic"/>
          </p:nvPr>
        </p:nvSpPr>
        <p:spPr>
          <a:xfrm>
            <a:off x="4229382" y="1597025"/>
            <a:ext cx="3725861" cy="3980820"/>
          </a:xfrm>
          <a:prstGeom prst="rect">
            <a:avLst/>
          </a:prstGeom>
          <a:noFill/>
          <a:ln>
            <a:noFill/>
          </a:ln>
        </p:spPr>
      </p:sp>
      <p:sp>
        <p:nvSpPr>
          <p:cNvPr id="576" name="Shape 576"/>
          <p:cNvSpPr/>
          <p:nvPr>
            <p:ph idx="4" type="pic"/>
          </p:nvPr>
        </p:nvSpPr>
        <p:spPr>
          <a:xfrm>
            <a:off x="8101820" y="1597025"/>
            <a:ext cx="3746254" cy="3980820"/>
          </a:xfrm>
          <a:prstGeom prst="rect">
            <a:avLst/>
          </a:prstGeom>
          <a:noFill/>
          <a:ln>
            <a:noFill/>
          </a:ln>
        </p:spPr>
      </p:sp>
      <p:cxnSp>
        <p:nvCxnSpPr>
          <p:cNvPr id="577" name="Shape 577"/>
          <p:cNvCxnSpPr/>
          <p:nvPr/>
        </p:nvCxnSpPr>
        <p:spPr>
          <a:xfrm>
            <a:off x="333564" y="5702300"/>
            <a:ext cx="3749040" cy="0"/>
          </a:xfrm>
          <a:prstGeom prst="straightConnector1">
            <a:avLst/>
          </a:prstGeom>
          <a:noFill/>
          <a:ln cap="flat" cmpd="sng" w="12700">
            <a:solidFill>
              <a:schemeClr val="accent2"/>
            </a:solidFill>
            <a:prstDash val="solid"/>
            <a:round/>
            <a:headEnd len="med" w="med" type="none"/>
            <a:tailEnd len="med" w="med" type="none"/>
          </a:ln>
        </p:spPr>
      </p:cxnSp>
      <p:sp>
        <p:nvSpPr>
          <p:cNvPr id="578" name="Shape 578"/>
          <p:cNvSpPr txBox="1"/>
          <p:nvPr>
            <p:ph idx="1" type="body"/>
          </p:nvPr>
        </p:nvSpPr>
        <p:spPr>
          <a:xfrm>
            <a:off x="323847" y="5786194"/>
            <a:ext cx="3749040" cy="502849"/>
          </a:xfrm>
          <a:prstGeom prst="rect">
            <a:avLst/>
          </a:prstGeom>
          <a:noFill/>
          <a:ln>
            <a:noFill/>
          </a:ln>
        </p:spPr>
        <p:txBody>
          <a:bodyPr anchorCtr="0" anchor="t" bIns="91425" lIns="91425" rIns="91425" tIns="91425"/>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cxnSp>
        <p:nvCxnSpPr>
          <p:cNvPr id="579" name="Shape 579"/>
          <p:cNvCxnSpPr/>
          <p:nvPr/>
        </p:nvCxnSpPr>
        <p:spPr>
          <a:xfrm>
            <a:off x="4229382" y="5702300"/>
            <a:ext cx="3732576" cy="0"/>
          </a:xfrm>
          <a:prstGeom prst="straightConnector1">
            <a:avLst/>
          </a:prstGeom>
          <a:noFill/>
          <a:ln cap="flat" cmpd="sng" w="12700">
            <a:solidFill>
              <a:schemeClr val="accent2"/>
            </a:solidFill>
            <a:prstDash val="solid"/>
            <a:round/>
            <a:headEnd len="med" w="med" type="none"/>
            <a:tailEnd len="med" w="med" type="none"/>
          </a:ln>
        </p:spPr>
      </p:cxnSp>
      <p:sp>
        <p:nvSpPr>
          <p:cNvPr id="580" name="Shape 580"/>
          <p:cNvSpPr txBox="1"/>
          <p:nvPr>
            <p:ph idx="5" type="body"/>
          </p:nvPr>
        </p:nvSpPr>
        <p:spPr>
          <a:xfrm>
            <a:off x="4218267" y="5786194"/>
            <a:ext cx="3749040" cy="502849"/>
          </a:xfrm>
          <a:prstGeom prst="rect">
            <a:avLst/>
          </a:prstGeom>
          <a:noFill/>
          <a:ln>
            <a:noFill/>
          </a:ln>
        </p:spPr>
        <p:txBody>
          <a:bodyPr anchorCtr="0" anchor="t" bIns="91425" lIns="91425" rIns="91425" tIns="91425"/>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cxnSp>
        <p:nvCxnSpPr>
          <p:cNvPr id="581" name="Shape 581"/>
          <p:cNvCxnSpPr/>
          <p:nvPr/>
        </p:nvCxnSpPr>
        <p:spPr>
          <a:xfrm>
            <a:off x="8101820" y="5702300"/>
            <a:ext cx="3749040" cy="0"/>
          </a:xfrm>
          <a:prstGeom prst="straightConnector1">
            <a:avLst/>
          </a:prstGeom>
          <a:noFill/>
          <a:ln cap="flat" cmpd="sng" w="12700">
            <a:solidFill>
              <a:schemeClr val="accent2"/>
            </a:solidFill>
            <a:prstDash val="solid"/>
            <a:round/>
            <a:headEnd len="med" w="med" type="none"/>
            <a:tailEnd len="med" w="med" type="none"/>
          </a:ln>
        </p:spPr>
      </p:cxnSp>
      <p:sp>
        <p:nvSpPr>
          <p:cNvPr id="582" name="Shape 582"/>
          <p:cNvSpPr txBox="1"/>
          <p:nvPr>
            <p:ph idx="6" type="body"/>
          </p:nvPr>
        </p:nvSpPr>
        <p:spPr>
          <a:xfrm>
            <a:off x="8112686" y="5786194"/>
            <a:ext cx="3749040" cy="502849"/>
          </a:xfrm>
          <a:prstGeom prst="rect">
            <a:avLst/>
          </a:prstGeom>
          <a:noFill/>
          <a:ln>
            <a:noFill/>
          </a:ln>
        </p:spPr>
        <p:txBody>
          <a:bodyPr anchorCtr="0" anchor="t" bIns="91425" lIns="91425" rIns="91425" tIns="91425"/>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83" name="Shape 583"/>
          <p:cNvSpPr txBox="1"/>
          <p:nvPr>
            <p:ph idx="7"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84" name="Shape 584"/>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85" name="Shape 585"/>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_C">
    <p:bg>
      <p:bgPr>
        <a:blipFill rotWithShape="1">
          <a:blip r:embed="rId2">
            <a:alphaModFix/>
          </a:blip>
          <a:stretch>
            <a:fillRect b="0" l="0" r="0" t="0"/>
          </a:stretch>
        </a:blipFill>
      </p:bgPr>
    </p:bg>
    <p:spTree>
      <p:nvGrpSpPr>
        <p:cNvPr id="54" name="Shape 54"/>
        <p:cNvGrpSpPr/>
        <p:nvPr/>
      </p:nvGrpSpPr>
      <p:grpSpPr>
        <a:xfrm>
          <a:off x="0" y="0"/>
          <a:ext cx="0" cy="0"/>
          <a:chOff x="0" y="0"/>
          <a:chExt cx="0" cy="0"/>
        </a:xfrm>
      </p:grpSpPr>
      <p:pic>
        <p:nvPicPr>
          <p:cNvPr id="55" name="Shape 55"/>
          <p:cNvPicPr preferRelativeResize="0"/>
          <p:nvPr/>
        </p:nvPicPr>
        <p:blipFill rotWithShape="1">
          <a:blip r:embed="rId3">
            <a:alphaModFix/>
          </a:blip>
          <a:srcRect b="0" l="0" r="0" t="0"/>
          <a:stretch/>
        </p:blipFill>
        <p:spPr>
          <a:xfrm>
            <a:off x="0" y="0"/>
            <a:ext cx="12188824" cy="6856214"/>
          </a:xfrm>
          <a:prstGeom prst="rect">
            <a:avLst/>
          </a:prstGeom>
          <a:noFill/>
          <a:ln>
            <a:noFill/>
          </a:ln>
        </p:spPr>
      </p:pic>
      <p:sp>
        <p:nvSpPr>
          <p:cNvPr id="56" name="Shape 56"/>
          <p:cNvSpPr txBox="1"/>
          <p:nvPr>
            <p:ph type="ctrTitle"/>
          </p:nvPr>
        </p:nvSpPr>
        <p:spPr>
          <a:xfrm>
            <a:off x="360362" y="2004578"/>
            <a:ext cx="7273924" cy="2282675"/>
          </a:xfrm>
          <a:prstGeom prst="rect">
            <a:avLst/>
          </a:prstGeom>
          <a:noFill/>
          <a:ln>
            <a:noFill/>
          </a:ln>
        </p:spPr>
        <p:txBody>
          <a:bodyPr anchorCtr="0" anchor="b" bIns="91425" lIns="91425" rIns="91425" tIns="91425"/>
          <a:lstStyle>
            <a:lvl1pPr indent="0" marL="0" marR="0" rtl="0" algn="l">
              <a:lnSpc>
                <a:spcPct val="90000"/>
              </a:lnSpc>
              <a:spcBef>
                <a:spcPts val="0"/>
              </a:spcBef>
              <a:buClr>
                <a:schemeClr val="l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57" name="Shape 57"/>
          <p:cNvSpPr txBox="1"/>
          <p:nvPr>
            <p:ph idx="1" type="subTitle"/>
          </p:nvPr>
        </p:nvSpPr>
        <p:spPr>
          <a:xfrm>
            <a:off x="360362" y="4378492"/>
            <a:ext cx="7273924" cy="568606"/>
          </a:xfrm>
          <a:prstGeom prst="rect">
            <a:avLst/>
          </a:prstGeom>
          <a:noFill/>
          <a:ln>
            <a:noFill/>
          </a:ln>
        </p:spPr>
        <p:txBody>
          <a:bodyPr anchorCtr="0" anchor="t" bIns="91425" lIns="91425" rIns="91425" tIns="91425"/>
          <a:lstStyle>
            <a:lvl1pPr indent="0" marL="0" marR="0" rtl="0" algn="l">
              <a:lnSpc>
                <a:spcPct val="120000"/>
              </a:lnSpc>
              <a:spcBef>
                <a:spcPts val="600"/>
              </a:spcBef>
              <a:spcAft>
                <a:spcPts val="600"/>
              </a:spcAft>
              <a:buClr>
                <a:srgbClr val="7F7F7F"/>
              </a:buClr>
              <a:buFont typeface="Arial"/>
              <a:buNone/>
              <a:defRPr/>
            </a:lvl1pPr>
            <a:lvl2pPr indent="0" marL="457200" marR="0" rtl="0" algn="ctr">
              <a:lnSpc>
                <a:spcPct val="100000"/>
              </a:lnSpc>
              <a:spcBef>
                <a:spcPts val="600"/>
              </a:spcBef>
              <a:spcAft>
                <a:spcPts val="600"/>
              </a:spcAft>
              <a:buClr>
                <a:srgbClr val="BFBFBF"/>
              </a:buClr>
              <a:buFont typeface="Arial"/>
              <a:buNone/>
              <a:defRPr/>
            </a:lvl2pPr>
            <a:lvl3pPr indent="0" marL="914400" marR="0" rtl="0" algn="ctr">
              <a:lnSpc>
                <a:spcPct val="100000"/>
              </a:lnSpc>
              <a:spcBef>
                <a:spcPts val="600"/>
              </a:spcBef>
              <a:spcAft>
                <a:spcPts val="600"/>
              </a:spcAft>
              <a:buClr>
                <a:srgbClr val="BFBFBF"/>
              </a:buClr>
              <a:buFont typeface="Arial"/>
              <a:buNone/>
              <a:defRPr/>
            </a:lvl3pPr>
            <a:lvl4pPr indent="0" marL="1371600" marR="0" rtl="0" algn="ctr">
              <a:lnSpc>
                <a:spcPct val="100000"/>
              </a:lnSpc>
              <a:spcBef>
                <a:spcPts val="600"/>
              </a:spcBef>
              <a:spcAft>
                <a:spcPts val="600"/>
              </a:spcAft>
              <a:buClr>
                <a:srgbClr val="7F7F7F"/>
              </a:buClr>
              <a:buFont typeface="Arial"/>
              <a:buNone/>
              <a:defRPr/>
            </a:lvl4pPr>
            <a:lvl5pPr indent="0" marL="1828800" marR="0" rtl="0" algn="ctr">
              <a:lnSpc>
                <a:spcPct val="100000"/>
              </a:lnSpc>
              <a:spcBef>
                <a:spcPts val="300"/>
              </a:spcBef>
              <a:spcAft>
                <a:spcPts val="600"/>
              </a:spcAft>
              <a:buClr>
                <a:srgbClr val="7F7F7F"/>
              </a:buClr>
              <a:buFont typeface="Arial"/>
              <a:buNone/>
              <a:defRPr/>
            </a:lvl5pPr>
            <a:lvl6pPr indent="0" marL="2286000" marR="0" rtl="0" algn="ctr">
              <a:spcBef>
                <a:spcPts val="400"/>
              </a:spcBef>
              <a:buClr>
                <a:srgbClr val="959595"/>
              </a:buClr>
              <a:buFont typeface="Arial"/>
              <a:buNone/>
              <a:defRPr/>
            </a:lvl6pPr>
            <a:lvl7pPr indent="0" marL="2743200" marR="0" rtl="0" algn="ctr">
              <a:spcBef>
                <a:spcPts val="400"/>
              </a:spcBef>
              <a:buClr>
                <a:srgbClr val="959595"/>
              </a:buClr>
              <a:buFont typeface="Arial"/>
              <a:buNone/>
              <a:defRPr/>
            </a:lvl7pPr>
            <a:lvl8pPr indent="0" marL="3200400" marR="0" rtl="0" algn="ctr">
              <a:spcBef>
                <a:spcPts val="400"/>
              </a:spcBef>
              <a:buClr>
                <a:srgbClr val="959595"/>
              </a:buClr>
              <a:buFont typeface="Arial"/>
              <a:buNone/>
              <a:defRPr/>
            </a:lvl8pPr>
            <a:lvl9pPr indent="0" marL="3657600" marR="0" rtl="0" algn="ctr">
              <a:spcBef>
                <a:spcPts val="400"/>
              </a:spcBef>
              <a:buClr>
                <a:srgbClr val="959595"/>
              </a:buClr>
              <a:buFont typeface="Arial"/>
              <a:buNone/>
              <a:defRPr/>
            </a:lvl9pPr>
          </a:lstStyle>
          <a:p/>
        </p:txBody>
      </p:sp>
      <p:sp>
        <p:nvSpPr>
          <p:cNvPr id="58" name="Shape 58"/>
          <p:cNvSpPr/>
          <p:nvPr>
            <p:ph idx="2" type="pic"/>
          </p:nvPr>
        </p:nvSpPr>
        <p:spPr>
          <a:xfrm>
            <a:off x="7954695" y="-18288"/>
            <a:ext cx="4234130" cy="6894576"/>
          </a:xfrm>
          <a:prstGeom prst="rect">
            <a:avLst/>
          </a:prstGeom>
          <a:solidFill>
            <a:srgbClr val="BFBFBF"/>
          </a:solidFill>
          <a:ln>
            <a:noFill/>
          </a:ln>
        </p:spPr>
      </p:sp>
      <p:sp>
        <p:nvSpPr>
          <p:cNvPr id="59" name="Shape 59"/>
          <p:cNvSpPr txBox="1"/>
          <p:nvPr>
            <p:ph idx="3" type="body"/>
          </p:nvPr>
        </p:nvSpPr>
        <p:spPr>
          <a:xfrm>
            <a:off x="360362" y="5510126"/>
            <a:ext cx="7289872" cy="438819"/>
          </a:xfrm>
          <a:prstGeom prst="rect">
            <a:avLst/>
          </a:prstGeom>
          <a:noFill/>
          <a:ln>
            <a:noFill/>
          </a:ln>
        </p:spPr>
        <p:txBody>
          <a:bodyPr anchorCtr="0" anchor="t" bIns="91425" lIns="91425" rIns="91425" tIns="91425"/>
          <a:lstStyle>
            <a:lvl1pPr rtl="0">
              <a:lnSpc>
                <a:spcPct val="100000"/>
              </a:lnSpc>
              <a:spcBef>
                <a:spcPts val="0"/>
              </a:spcBef>
              <a:spcAft>
                <a:spcPts val="0"/>
              </a:spcAft>
              <a:buClr>
                <a:srgbClr val="D9E0E2"/>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60" name="Shape 60"/>
          <p:cNvPicPr preferRelativeResize="0"/>
          <p:nvPr/>
        </p:nvPicPr>
        <p:blipFill rotWithShape="1">
          <a:blip r:embed="rId4">
            <a:alphaModFix/>
          </a:blip>
          <a:srcRect b="0" l="0" r="0" t="0"/>
          <a:stretch/>
        </p:blipFill>
        <p:spPr>
          <a:xfrm>
            <a:off x="332562" y="876078"/>
            <a:ext cx="4793376" cy="110908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column photos">
    <p:spTree>
      <p:nvGrpSpPr>
        <p:cNvPr id="586" name="Shape 586"/>
        <p:cNvGrpSpPr/>
        <p:nvPr/>
      </p:nvGrpSpPr>
      <p:grpSpPr>
        <a:xfrm>
          <a:off x="0" y="0"/>
          <a:ext cx="0" cy="0"/>
          <a:chOff x="0" y="0"/>
          <a:chExt cx="0" cy="0"/>
        </a:xfrm>
      </p:grpSpPr>
      <p:sp>
        <p:nvSpPr>
          <p:cNvPr id="587" name="Shape 587"/>
          <p:cNvSpPr/>
          <p:nvPr/>
        </p:nvSpPr>
        <p:spPr>
          <a:xfrm>
            <a:off x="6207876" y="381000"/>
            <a:ext cx="2923756" cy="3556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588" name="Shape 588"/>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89" name="Shape 589"/>
          <p:cNvSpPr/>
          <p:nvPr>
            <p:ph idx="2" type="pic"/>
          </p:nvPr>
        </p:nvSpPr>
        <p:spPr>
          <a:xfrm>
            <a:off x="332622" y="1703210"/>
            <a:ext cx="2727178" cy="3908085"/>
          </a:xfrm>
          <a:prstGeom prst="rect">
            <a:avLst/>
          </a:prstGeom>
          <a:noFill/>
          <a:ln>
            <a:noFill/>
          </a:ln>
        </p:spPr>
      </p:sp>
      <p:sp>
        <p:nvSpPr>
          <p:cNvPr id="590" name="Shape 590"/>
          <p:cNvSpPr/>
          <p:nvPr>
            <p:ph idx="3" type="pic"/>
          </p:nvPr>
        </p:nvSpPr>
        <p:spPr>
          <a:xfrm>
            <a:off x="3257205" y="1703210"/>
            <a:ext cx="2727178" cy="3908085"/>
          </a:xfrm>
          <a:prstGeom prst="rect">
            <a:avLst/>
          </a:prstGeom>
          <a:noFill/>
          <a:ln>
            <a:noFill/>
          </a:ln>
        </p:spPr>
      </p:sp>
      <p:sp>
        <p:nvSpPr>
          <p:cNvPr id="591" name="Shape 591"/>
          <p:cNvSpPr/>
          <p:nvPr>
            <p:ph idx="4" type="pic"/>
          </p:nvPr>
        </p:nvSpPr>
        <p:spPr>
          <a:xfrm>
            <a:off x="6181787" y="1703210"/>
            <a:ext cx="2727178" cy="3908085"/>
          </a:xfrm>
          <a:prstGeom prst="rect">
            <a:avLst/>
          </a:prstGeom>
          <a:noFill/>
          <a:ln>
            <a:noFill/>
          </a:ln>
        </p:spPr>
      </p:sp>
      <p:sp>
        <p:nvSpPr>
          <p:cNvPr id="592" name="Shape 592"/>
          <p:cNvSpPr/>
          <p:nvPr>
            <p:ph idx="5" type="pic"/>
          </p:nvPr>
        </p:nvSpPr>
        <p:spPr>
          <a:xfrm>
            <a:off x="9106368" y="1703210"/>
            <a:ext cx="2727178" cy="3908085"/>
          </a:xfrm>
          <a:prstGeom prst="rect">
            <a:avLst/>
          </a:prstGeom>
          <a:noFill/>
          <a:ln>
            <a:noFill/>
          </a:ln>
        </p:spPr>
      </p:sp>
      <p:cxnSp>
        <p:nvCxnSpPr>
          <p:cNvPr id="593" name="Shape 593"/>
          <p:cNvCxnSpPr/>
          <p:nvPr/>
        </p:nvCxnSpPr>
        <p:spPr>
          <a:xfrm>
            <a:off x="338328" y="570230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594" name="Shape 594"/>
          <p:cNvCxnSpPr/>
          <p:nvPr/>
        </p:nvCxnSpPr>
        <p:spPr>
          <a:xfrm>
            <a:off x="3264407" y="570230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595" name="Shape 595"/>
          <p:cNvCxnSpPr/>
          <p:nvPr/>
        </p:nvCxnSpPr>
        <p:spPr>
          <a:xfrm>
            <a:off x="6187492" y="570230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596" name="Shape 596"/>
          <p:cNvCxnSpPr/>
          <p:nvPr/>
        </p:nvCxnSpPr>
        <p:spPr>
          <a:xfrm>
            <a:off x="9113257" y="5702300"/>
            <a:ext cx="2715767" cy="0"/>
          </a:xfrm>
          <a:prstGeom prst="straightConnector1">
            <a:avLst/>
          </a:prstGeom>
          <a:noFill/>
          <a:ln cap="flat" cmpd="sng" w="12700">
            <a:solidFill>
              <a:schemeClr val="accent2"/>
            </a:solidFill>
            <a:prstDash val="solid"/>
            <a:round/>
            <a:headEnd len="med" w="med" type="none"/>
            <a:tailEnd len="med" w="med" type="none"/>
          </a:ln>
        </p:spPr>
      </p:cxnSp>
      <p:sp>
        <p:nvSpPr>
          <p:cNvPr id="597" name="Shape 597"/>
          <p:cNvSpPr txBox="1"/>
          <p:nvPr>
            <p:ph idx="1" type="body"/>
          </p:nvPr>
        </p:nvSpPr>
        <p:spPr>
          <a:xfrm>
            <a:off x="333375" y="5786194"/>
            <a:ext cx="2720974" cy="502849"/>
          </a:xfrm>
          <a:prstGeom prst="rect">
            <a:avLst/>
          </a:prstGeom>
          <a:noFill/>
          <a:ln>
            <a:noFill/>
          </a:ln>
        </p:spPr>
        <p:txBody>
          <a:bodyPr anchorCtr="0" anchor="t" bIns="91425" lIns="91425" rIns="91425" tIns="91425"/>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98" name="Shape 598"/>
          <p:cNvSpPr txBox="1"/>
          <p:nvPr>
            <p:ph idx="6" type="body"/>
          </p:nvPr>
        </p:nvSpPr>
        <p:spPr>
          <a:xfrm>
            <a:off x="3264408" y="5786194"/>
            <a:ext cx="2720974" cy="502849"/>
          </a:xfrm>
          <a:prstGeom prst="rect">
            <a:avLst/>
          </a:prstGeom>
          <a:noFill/>
          <a:ln>
            <a:noFill/>
          </a:ln>
        </p:spPr>
        <p:txBody>
          <a:bodyPr anchorCtr="0" anchor="t" bIns="91425" lIns="91425" rIns="91425" tIns="91425"/>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599" name="Shape 599"/>
          <p:cNvSpPr txBox="1"/>
          <p:nvPr>
            <p:ph idx="7" type="body"/>
          </p:nvPr>
        </p:nvSpPr>
        <p:spPr>
          <a:xfrm>
            <a:off x="6190487" y="5786194"/>
            <a:ext cx="2720974" cy="502849"/>
          </a:xfrm>
          <a:prstGeom prst="rect">
            <a:avLst/>
          </a:prstGeom>
          <a:noFill/>
          <a:ln>
            <a:noFill/>
          </a:ln>
        </p:spPr>
        <p:txBody>
          <a:bodyPr anchorCtr="0" anchor="t" bIns="91425" lIns="91425" rIns="91425" tIns="91425"/>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00" name="Shape 600"/>
          <p:cNvSpPr txBox="1"/>
          <p:nvPr>
            <p:ph idx="8" type="body"/>
          </p:nvPr>
        </p:nvSpPr>
        <p:spPr>
          <a:xfrm>
            <a:off x="9113257" y="5786194"/>
            <a:ext cx="2720974" cy="502849"/>
          </a:xfrm>
          <a:prstGeom prst="rect">
            <a:avLst/>
          </a:prstGeom>
          <a:noFill/>
          <a:ln>
            <a:noFill/>
          </a:ln>
        </p:spPr>
        <p:txBody>
          <a:bodyPr anchorCtr="0" anchor="t" bIns="91425" lIns="91425" rIns="91425" tIns="91425"/>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01" name="Shape 601"/>
          <p:cNvSpPr txBox="1"/>
          <p:nvPr>
            <p:ph idx="9"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02" name="Shape 602"/>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column multi">
    <p:spTree>
      <p:nvGrpSpPr>
        <p:cNvPr id="603" name="Shape 603"/>
        <p:cNvGrpSpPr/>
        <p:nvPr/>
      </p:nvGrpSpPr>
      <p:grpSpPr>
        <a:xfrm>
          <a:off x="0" y="0"/>
          <a:ext cx="0" cy="0"/>
          <a:chOff x="0" y="0"/>
          <a:chExt cx="0" cy="0"/>
        </a:xfrm>
      </p:grpSpPr>
      <p:sp>
        <p:nvSpPr>
          <p:cNvPr id="604" name="Shape 604"/>
          <p:cNvSpPr/>
          <p:nvPr/>
        </p:nvSpPr>
        <p:spPr>
          <a:xfrm>
            <a:off x="6207876" y="381000"/>
            <a:ext cx="2923756" cy="3556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605" name="Shape 605"/>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06" name="Shape 606"/>
          <p:cNvSpPr txBox="1"/>
          <p:nvPr>
            <p:ph idx="1" type="body"/>
          </p:nvPr>
        </p:nvSpPr>
        <p:spPr>
          <a:xfrm>
            <a:off x="338328" y="3526969"/>
            <a:ext cx="2715767" cy="27000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07" name="Shape 607"/>
          <p:cNvSpPr txBox="1"/>
          <p:nvPr>
            <p:ph idx="2" type="body"/>
          </p:nvPr>
        </p:nvSpPr>
        <p:spPr>
          <a:xfrm>
            <a:off x="3272034" y="3526969"/>
            <a:ext cx="2715767" cy="27000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08" name="Shape 608"/>
          <p:cNvSpPr txBox="1"/>
          <p:nvPr>
            <p:ph idx="3" type="body"/>
          </p:nvPr>
        </p:nvSpPr>
        <p:spPr>
          <a:xfrm>
            <a:off x="6205742" y="3526969"/>
            <a:ext cx="2715767" cy="27000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09" name="Shape 609"/>
          <p:cNvSpPr txBox="1"/>
          <p:nvPr>
            <p:ph idx="4" type="body"/>
          </p:nvPr>
        </p:nvSpPr>
        <p:spPr>
          <a:xfrm>
            <a:off x="9139449" y="3526969"/>
            <a:ext cx="2715767" cy="27000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10" name="Shape 610"/>
          <p:cNvSpPr/>
          <p:nvPr>
            <p:ph idx="5" type="pic"/>
          </p:nvPr>
        </p:nvSpPr>
        <p:spPr>
          <a:xfrm>
            <a:off x="344423" y="1703211"/>
            <a:ext cx="2703576" cy="1695237"/>
          </a:xfrm>
          <a:prstGeom prst="rect">
            <a:avLst/>
          </a:prstGeom>
          <a:noFill/>
          <a:ln>
            <a:noFill/>
          </a:ln>
        </p:spPr>
      </p:sp>
      <p:sp>
        <p:nvSpPr>
          <p:cNvPr id="611" name="Shape 611"/>
          <p:cNvSpPr/>
          <p:nvPr>
            <p:ph idx="6" type="pic"/>
          </p:nvPr>
        </p:nvSpPr>
        <p:spPr>
          <a:xfrm>
            <a:off x="3266831" y="1703211"/>
            <a:ext cx="2723179" cy="1695237"/>
          </a:xfrm>
          <a:prstGeom prst="rect">
            <a:avLst/>
          </a:prstGeom>
          <a:noFill/>
          <a:ln>
            <a:noFill/>
          </a:ln>
        </p:spPr>
      </p:sp>
      <p:sp>
        <p:nvSpPr>
          <p:cNvPr id="612" name="Shape 612"/>
          <p:cNvSpPr/>
          <p:nvPr>
            <p:ph idx="7" type="pic"/>
          </p:nvPr>
        </p:nvSpPr>
        <p:spPr>
          <a:xfrm>
            <a:off x="6205414" y="1703211"/>
            <a:ext cx="2705659" cy="1695237"/>
          </a:xfrm>
          <a:prstGeom prst="rect">
            <a:avLst/>
          </a:prstGeom>
          <a:noFill/>
          <a:ln>
            <a:noFill/>
          </a:ln>
        </p:spPr>
      </p:sp>
      <p:sp>
        <p:nvSpPr>
          <p:cNvPr id="613" name="Shape 613"/>
          <p:cNvSpPr/>
          <p:nvPr>
            <p:ph idx="8" type="pic"/>
          </p:nvPr>
        </p:nvSpPr>
        <p:spPr>
          <a:xfrm>
            <a:off x="9126478" y="1703211"/>
            <a:ext cx="2724209" cy="1695237"/>
          </a:xfrm>
          <a:prstGeom prst="rect">
            <a:avLst/>
          </a:prstGeom>
          <a:noFill/>
          <a:ln>
            <a:noFill/>
          </a:ln>
        </p:spPr>
      </p:sp>
      <p:cxnSp>
        <p:nvCxnSpPr>
          <p:cNvPr id="614" name="Shape 614"/>
          <p:cNvCxnSpPr/>
          <p:nvPr/>
        </p:nvCxnSpPr>
        <p:spPr>
          <a:xfrm>
            <a:off x="338328" y="345948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615" name="Shape 615"/>
          <p:cNvCxnSpPr/>
          <p:nvPr/>
        </p:nvCxnSpPr>
        <p:spPr>
          <a:xfrm>
            <a:off x="3264407" y="345948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616" name="Shape 616"/>
          <p:cNvCxnSpPr/>
          <p:nvPr/>
        </p:nvCxnSpPr>
        <p:spPr>
          <a:xfrm>
            <a:off x="6195307" y="345948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617" name="Shape 617"/>
          <p:cNvCxnSpPr/>
          <p:nvPr/>
        </p:nvCxnSpPr>
        <p:spPr>
          <a:xfrm>
            <a:off x="9136139" y="3459480"/>
            <a:ext cx="2715767" cy="0"/>
          </a:xfrm>
          <a:prstGeom prst="straightConnector1">
            <a:avLst/>
          </a:prstGeom>
          <a:noFill/>
          <a:ln cap="flat" cmpd="sng" w="12700">
            <a:solidFill>
              <a:schemeClr val="accent2"/>
            </a:solidFill>
            <a:prstDash val="solid"/>
            <a:round/>
            <a:headEnd len="med" w="med" type="none"/>
            <a:tailEnd len="med" w="med" type="none"/>
          </a:ln>
        </p:spPr>
      </p:cxnSp>
      <p:sp>
        <p:nvSpPr>
          <p:cNvPr id="618" name="Shape 618"/>
          <p:cNvSpPr txBox="1"/>
          <p:nvPr>
            <p:ph idx="9"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19" name="Shape 619"/>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plit_4-column">
    <p:bg>
      <p:bgPr>
        <a:solidFill>
          <a:schemeClr val="accent1"/>
        </a:solidFill>
      </p:bgPr>
    </p:bg>
    <p:spTree>
      <p:nvGrpSpPr>
        <p:cNvPr id="620" name="Shape 620"/>
        <p:cNvGrpSpPr/>
        <p:nvPr/>
      </p:nvGrpSpPr>
      <p:grpSpPr>
        <a:xfrm>
          <a:off x="0" y="0"/>
          <a:ext cx="0" cy="0"/>
          <a:chOff x="0" y="0"/>
          <a:chExt cx="0" cy="0"/>
        </a:xfrm>
      </p:grpSpPr>
      <p:sp>
        <p:nvSpPr>
          <p:cNvPr id="621" name="Shape 621"/>
          <p:cNvSpPr txBox="1"/>
          <p:nvPr>
            <p:ph idx="1" type="body"/>
          </p:nvPr>
        </p:nvSpPr>
        <p:spPr>
          <a:xfrm>
            <a:off x="338328" y="1695450"/>
            <a:ext cx="2714624" cy="266699"/>
          </a:xfrm>
          <a:prstGeom prst="rect">
            <a:avLst/>
          </a:prstGeom>
          <a:blipFill rotWithShape="1">
            <a:blip r:embed="rId2">
              <a:alphaModFix/>
            </a:blip>
            <a:stretch>
              <a:fillRect b="-987" l="-4392" r="-4145" t="-7549"/>
            </a:stretch>
          </a:blip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22" name="Shape 622"/>
          <p:cNvSpPr txBox="1"/>
          <p:nvPr>
            <p:ph idx="2" type="body"/>
          </p:nvPr>
        </p:nvSpPr>
        <p:spPr>
          <a:xfrm>
            <a:off x="9142413" y="1695450"/>
            <a:ext cx="2714624" cy="266699"/>
          </a:xfrm>
          <a:prstGeom prst="rect">
            <a:avLst/>
          </a:prstGeom>
          <a:blipFill rotWithShape="1">
            <a:blip r:embed="rId2">
              <a:alphaModFix/>
            </a:blip>
            <a:stretch>
              <a:fillRect b="-987" l="-4392" r="-4145" t="-7549"/>
            </a:stretch>
          </a:blip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23" name="Shape 623"/>
          <p:cNvSpPr txBox="1"/>
          <p:nvPr>
            <p:ph idx="3" type="body"/>
          </p:nvPr>
        </p:nvSpPr>
        <p:spPr>
          <a:xfrm>
            <a:off x="6207717" y="1695450"/>
            <a:ext cx="2714624" cy="266699"/>
          </a:xfrm>
          <a:prstGeom prst="rect">
            <a:avLst/>
          </a:prstGeom>
          <a:blipFill rotWithShape="1">
            <a:blip r:embed="rId2">
              <a:alphaModFix/>
            </a:blip>
            <a:stretch>
              <a:fillRect b="-987" l="-4392" r="-4145" t="-7549"/>
            </a:stretch>
          </a:blip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24" name="Shape 624"/>
          <p:cNvSpPr txBox="1"/>
          <p:nvPr>
            <p:ph idx="4" type="body"/>
          </p:nvPr>
        </p:nvSpPr>
        <p:spPr>
          <a:xfrm>
            <a:off x="3273023" y="1695450"/>
            <a:ext cx="2714624" cy="266699"/>
          </a:xfrm>
          <a:prstGeom prst="rect">
            <a:avLst/>
          </a:prstGeom>
          <a:blipFill rotWithShape="1">
            <a:blip r:embed="rId2">
              <a:alphaModFix/>
            </a:blip>
            <a:stretch>
              <a:fillRect b="-987" l="-4392" r="-4145" t="-7549"/>
            </a:stretch>
          </a:blip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25" name="Shape 625"/>
          <p:cNvSpPr/>
          <p:nvPr/>
        </p:nvSpPr>
        <p:spPr>
          <a:xfrm>
            <a:off x="0" y="3810000"/>
            <a:ext cx="12188951" cy="3048000"/>
          </a:xfrm>
          <a:custGeom>
            <a:pathLst>
              <a:path extrusionOk="0" h="3784541" w="8653190">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626" name="Shape 626"/>
          <p:cNvSpPr txBox="1"/>
          <p:nvPr>
            <p:ph idx="5" type="body"/>
          </p:nvPr>
        </p:nvSpPr>
        <p:spPr>
          <a:xfrm>
            <a:off x="338328" y="1098341"/>
            <a:ext cx="2715767" cy="656217"/>
          </a:xfrm>
          <a:prstGeom prst="rect">
            <a:avLst/>
          </a:prstGeom>
          <a:noFill/>
          <a:ln>
            <a:noFill/>
          </a:ln>
        </p:spPr>
        <p:txBody>
          <a:bodyPr anchorCtr="0" anchor="b" bIns="91425" lIns="91425" rIns="91425" tIns="91425"/>
          <a:lstStyle>
            <a:lvl1pPr indent="0" marL="0" rtl="0" algn="ctr">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27" name="Shape 627"/>
          <p:cNvSpPr txBox="1"/>
          <p:nvPr>
            <p:ph idx="6" type="body"/>
          </p:nvPr>
        </p:nvSpPr>
        <p:spPr>
          <a:xfrm>
            <a:off x="3270536" y="3969096"/>
            <a:ext cx="2715767" cy="22219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28" name="Shape 628"/>
          <p:cNvSpPr txBox="1"/>
          <p:nvPr>
            <p:ph idx="7" type="body"/>
          </p:nvPr>
        </p:nvSpPr>
        <p:spPr>
          <a:xfrm>
            <a:off x="6202746" y="3968750"/>
            <a:ext cx="2715767" cy="22219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29" name="Shape 629"/>
          <p:cNvSpPr txBox="1"/>
          <p:nvPr>
            <p:ph idx="8" type="body"/>
          </p:nvPr>
        </p:nvSpPr>
        <p:spPr>
          <a:xfrm>
            <a:off x="9134956" y="3974592"/>
            <a:ext cx="2715767" cy="22219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30" name="Shape 630"/>
          <p:cNvSpPr txBox="1"/>
          <p:nvPr>
            <p:ph idx="9" type="body"/>
          </p:nvPr>
        </p:nvSpPr>
        <p:spPr>
          <a:xfrm>
            <a:off x="3270536" y="1098341"/>
            <a:ext cx="2715767" cy="656217"/>
          </a:xfrm>
          <a:prstGeom prst="rect">
            <a:avLst/>
          </a:prstGeom>
          <a:noFill/>
          <a:ln>
            <a:noFill/>
          </a:ln>
        </p:spPr>
        <p:txBody>
          <a:bodyPr anchorCtr="0" anchor="b" bIns="91425" lIns="91425" rIns="91425" tIns="91425"/>
          <a:lstStyle>
            <a:lvl1pPr indent="0" marL="0" rtl="0" algn="ctr">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31" name="Shape 631"/>
          <p:cNvSpPr txBox="1"/>
          <p:nvPr>
            <p:ph idx="13" type="body"/>
          </p:nvPr>
        </p:nvSpPr>
        <p:spPr>
          <a:xfrm>
            <a:off x="6202746" y="1098341"/>
            <a:ext cx="2715767" cy="656217"/>
          </a:xfrm>
          <a:prstGeom prst="rect">
            <a:avLst/>
          </a:prstGeom>
          <a:noFill/>
          <a:ln>
            <a:noFill/>
          </a:ln>
        </p:spPr>
        <p:txBody>
          <a:bodyPr anchorCtr="0" anchor="b" bIns="91425" lIns="91425" rIns="91425" tIns="91425"/>
          <a:lstStyle>
            <a:lvl1pPr indent="0" marL="0" rtl="0" algn="ctr">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32" name="Shape 632"/>
          <p:cNvSpPr txBox="1"/>
          <p:nvPr>
            <p:ph idx="14" type="body"/>
          </p:nvPr>
        </p:nvSpPr>
        <p:spPr>
          <a:xfrm>
            <a:off x="9134956" y="1098341"/>
            <a:ext cx="2715767" cy="656217"/>
          </a:xfrm>
          <a:prstGeom prst="rect">
            <a:avLst/>
          </a:prstGeom>
          <a:noFill/>
          <a:ln>
            <a:noFill/>
          </a:ln>
        </p:spPr>
        <p:txBody>
          <a:bodyPr anchorCtr="0" anchor="b" bIns="91425" lIns="91425" rIns="91425" tIns="91425"/>
          <a:lstStyle>
            <a:lvl1pPr indent="0" marL="0" rtl="0" algn="ctr">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33" name="Shape 633"/>
          <p:cNvSpPr/>
          <p:nvPr>
            <p:ph idx="15" type="pic"/>
          </p:nvPr>
        </p:nvSpPr>
        <p:spPr>
          <a:xfrm>
            <a:off x="338328" y="1962364"/>
            <a:ext cx="2715767" cy="1695237"/>
          </a:xfrm>
          <a:prstGeom prst="rect">
            <a:avLst/>
          </a:prstGeom>
          <a:noFill/>
          <a:ln>
            <a:noFill/>
          </a:ln>
        </p:spPr>
      </p:sp>
      <p:sp>
        <p:nvSpPr>
          <p:cNvPr id="634" name="Shape 634"/>
          <p:cNvSpPr/>
          <p:nvPr>
            <p:ph idx="16" type="pic"/>
          </p:nvPr>
        </p:nvSpPr>
        <p:spPr>
          <a:xfrm>
            <a:off x="3270536" y="1962364"/>
            <a:ext cx="2715767" cy="1695237"/>
          </a:xfrm>
          <a:prstGeom prst="rect">
            <a:avLst/>
          </a:prstGeom>
          <a:noFill/>
          <a:ln>
            <a:noFill/>
          </a:ln>
        </p:spPr>
      </p:sp>
      <p:sp>
        <p:nvSpPr>
          <p:cNvPr id="635" name="Shape 635"/>
          <p:cNvSpPr/>
          <p:nvPr>
            <p:ph idx="17" type="pic"/>
          </p:nvPr>
        </p:nvSpPr>
        <p:spPr>
          <a:xfrm>
            <a:off x="6202746" y="1962364"/>
            <a:ext cx="2715767" cy="1695237"/>
          </a:xfrm>
          <a:prstGeom prst="rect">
            <a:avLst/>
          </a:prstGeom>
          <a:noFill/>
          <a:ln>
            <a:noFill/>
          </a:ln>
        </p:spPr>
      </p:sp>
      <p:sp>
        <p:nvSpPr>
          <p:cNvPr id="636" name="Shape 636"/>
          <p:cNvSpPr/>
          <p:nvPr>
            <p:ph idx="18" type="pic"/>
          </p:nvPr>
        </p:nvSpPr>
        <p:spPr>
          <a:xfrm>
            <a:off x="9134956" y="1962364"/>
            <a:ext cx="2715767" cy="1695237"/>
          </a:xfrm>
          <a:prstGeom prst="rect">
            <a:avLst/>
          </a:prstGeom>
          <a:noFill/>
          <a:ln>
            <a:noFill/>
          </a:ln>
        </p:spPr>
      </p:sp>
      <p:sp>
        <p:nvSpPr>
          <p:cNvPr id="637" name="Shape 637"/>
          <p:cNvSpPr txBox="1"/>
          <p:nvPr>
            <p:ph idx="19" type="body"/>
          </p:nvPr>
        </p:nvSpPr>
        <p:spPr>
          <a:xfrm>
            <a:off x="338328" y="3968750"/>
            <a:ext cx="2715767" cy="22219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indent="-12700" marL="228600" rtl="0">
              <a:spcBef>
                <a:spcPts val="0"/>
              </a:spcBef>
              <a:buClr>
                <a:schemeClr val="dk2"/>
              </a:buClr>
              <a:buFont typeface="Arial"/>
              <a:buNone/>
              <a:defRPr/>
            </a:lvl3pPr>
            <a:lvl4pPr indent="-12700" marL="228600" rtl="0">
              <a:spcBef>
                <a:spcPts val="0"/>
              </a:spcBef>
              <a:buClr>
                <a:schemeClr val="dk2"/>
              </a:buClr>
              <a:buFont typeface="Arial"/>
              <a:buNone/>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38" name="Shape 638"/>
          <p:cNvSpPr/>
          <p:nvPr/>
        </p:nvSpPr>
        <p:spPr>
          <a:xfrm>
            <a:off x="6207876" y="381000"/>
            <a:ext cx="2923756" cy="3556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639" name="Shape 639"/>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40" name="Shape 640"/>
          <p:cNvSpPr/>
          <p:nvPr/>
        </p:nvSpPr>
        <p:spPr>
          <a:xfrm flipH="1">
            <a:off x="-6415" y="5835650"/>
            <a:ext cx="12195240" cy="1022349"/>
          </a:xfrm>
          <a:prstGeom prst="rect">
            <a:avLst/>
          </a:prstGeom>
          <a:gradFill>
            <a:gsLst>
              <a:gs pos="0">
                <a:srgbClr val="FDFEFF">
                  <a:alpha val="0"/>
                </a:srgbClr>
              </a:gs>
              <a:gs pos="100000">
                <a:srgbClr val="78CFF2"/>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grpSp>
        <p:nvGrpSpPr>
          <p:cNvPr id="641" name="Shape 641"/>
          <p:cNvGrpSpPr/>
          <p:nvPr/>
        </p:nvGrpSpPr>
        <p:grpSpPr>
          <a:xfrm>
            <a:off x="11243268" y="6270899"/>
            <a:ext cx="611828" cy="428383"/>
            <a:chOff x="267" y="-340"/>
            <a:chExt cx="7143" cy="5002"/>
          </a:xfrm>
        </p:grpSpPr>
        <p:sp>
          <p:nvSpPr>
            <p:cNvPr id="642" name="Shape 642"/>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43" name="Shape 643"/>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44" name="Shape 644"/>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45" name="Shape 645"/>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46" name="Shape 646"/>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47" name="Shape 647"/>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48" name="Shape 648"/>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49" name="Shape 649"/>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50" name="Shape 650"/>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51" name="Shape 651"/>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52" name="Shape 652"/>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653" name="Shape 653"/>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er_Hero_A">
    <p:bg>
      <p:bgPr>
        <a:solidFill>
          <a:schemeClr val="accent1"/>
        </a:solidFill>
      </p:bgPr>
    </p:bg>
    <p:spTree>
      <p:nvGrpSpPr>
        <p:cNvPr id="654" name="Shape 654"/>
        <p:cNvGrpSpPr/>
        <p:nvPr/>
      </p:nvGrpSpPr>
      <p:grpSpPr>
        <a:xfrm>
          <a:off x="0" y="0"/>
          <a:ext cx="0" cy="0"/>
          <a:chOff x="0" y="0"/>
          <a:chExt cx="0" cy="0"/>
        </a:xfrm>
      </p:grpSpPr>
      <p:sp>
        <p:nvSpPr>
          <p:cNvPr id="655" name="Shape 655"/>
          <p:cNvSpPr/>
          <p:nvPr/>
        </p:nvSpPr>
        <p:spPr>
          <a:xfrm>
            <a:off x="-4186" y="3810000"/>
            <a:ext cx="12193010" cy="3048000"/>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b="1" baseline="0" i="0" sz="1400" u="none" cap="none" strike="noStrike">
              <a:solidFill>
                <a:srgbClr val="FFFFFF"/>
              </a:solidFill>
              <a:latin typeface="Arial"/>
              <a:ea typeface="Arial"/>
              <a:cs typeface="Arial"/>
              <a:sym typeface="Arial"/>
            </a:endParaRPr>
          </a:p>
        </p:txBody>
      </p:sp>
      <p:sp>
        <p:nvSpPr>
          <p:cNvPr id="656" name="Shape 656"/>
          <p:cNvSpPr txBox="1"/>
          <p:nvPr>
            <p:ph idx="1" type="body"/>
          </p:nvPr>
        </p:nvSpPr>
        <p:spPr>
          <a:xfrm>
            <a:off x="338328" y="4719144"/>
            <a:ext cx="5601410" cy="147273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57" name="Shape 657"/>
          <p:cNvSpPr txBox="1"/>
          <p:nvPr>
            <p:ph idx="2" type="body"/>
          </p:nvPr>
        </p:nvSpPr>
        <p:spPr>
          <a:xfrm>
            <a:off x="6153912" y="4719144"/>
            <a:ext cx="5703125" cy="147273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58" name="Shape 658"/>
          <p:cNvSpPr txBox="1"/>
          <p:nvPr>
            <p:ph type="title"/>
          </p:nvPr>
        </p:nvSpPr>
        <p:spPr>
          <a:xfrm>
            <a:off x="338326" y="3655260"/>
            <a:ext cx="11518710" cy="854252"/>
          </a:xfrm>
          <a:prstGeom prst="rect">
            <a:avLst/>
          </a:prstGeom>
          <a:noFill/>
          <a:ln>
            <a:noFill/>
          </a:ln>
        </p:spPr>
        <p:txBody>
          <a:bodyPr anchorCtr="0" anchor="b" bIns="91425" lIns="91425" rIns="91425" tIns="91425"/>
          <a:lstStyle>
            <a:lvl1pPr rtl="0" algn="l">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59" name="Shape 659"/>
          <p:cNvSpPr/>
          <p:nvPr>
            <p:ph idx="3" type="pic"/>
          </p:nvPr>
        </p:nvSpPr>
        <p:spPr>
          <a:xfrm>
            <a:off x="336550" y="2796225"/>
            <a:ext cx="2100448" cy="1169987"/>
          </a:xfrm>
          <a:prstGeom prst="rect">
            <a:avLst/>
          </a:prstGeom>
          <a:solidFill>
            <a:schemeClr val="lt1"/>
          </a:solidFill>
          <a:ln>
            <a:noFill/>
          </a:ln>
        </p:spPr>
      </p:sp>
      <p:sp>
        <p:nvSpPr>
          <p:cNvPr id="660" name="Shape 660"/>
          <p:cNvSpPr txBox="1"/>
          <p:nvPr>
            <p:ph idx="4" type="body"/>
          </p:nvPr>
        </p:nvSpPr>
        <p:spPr>
          <a:xfrm>
            <a:off x="290512" y="2332218"/>
            <a:ext cx="7730853" cy="319274"/>
          </a:xfrm>
          <a:prstGeom prst="rect">
            <a:avLst/>
          </a:prstGeom>
          <a:noFill/>
          <a:ln>
            <a:noFill/>
          </a:ln>
        </p:spPr>
        <p:txBody>
          <a:bodyPr anchorCtr="0" anchor="b" bIns="91425" lIns="91425" rIns="91425" tIns="91425"/>
          <a:lstStyle>
            <a:lvl1pPr indent="-11176" marL="36576"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61" name="Shape 661"/>
          <p:cNvSpPr/>
          <p:nvPr>
            <p:ph idx="5" type="pic"/>
          </p:nvPr>
        </p:nvSpPr>
        <p:spPr>
          <a:xfrm>
            <a:off x="8371234" y="262836"/>
            <a:ext cx="3195315" cy="3191564"/>
          </a:xfrm>
          <a:prstGeom prst="ellipse">
            <a:avLst/>
          </a:prstGeom>
          <a:solidFill>
            <a:srgbClr val="BFBFBF"/>
          </a:solidFill>
          <a:ln>
            <a:noFill/>
          </a:ln>
        </p:spPr>
        <p:txBody>
          <a:bodyPr anchorCtr="0" anchor="ctr" bIns="91425" lIns="91425" rIns="91425" tIns="91425"/>
          <a:lstStyle>
            <a:lvl1pPr indent="0" marL="0" marR="0" rtl="0" algn="ctr">
              <a:spcBef>
                <a:spcPts val="0"/>
              </a:spcBef>
              <a:buClr>
                <a:schemeClr val="lt1"/>
              </a:buClr>
              <a:buFont typeface="Arial"/>
              <a:buNone/>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662" name="Shape 662"/>
          <p:cNvSpPr txBox="1"/>
          <p:nvPr>
            <p:ph idx="6" type="body"/>
          </p:nvPr>
        </p:nvSpPr>
        <p:spPr>
          <a:xfrm>
            <a:off x="328611" y="577058"/>
            <a:ext cx="7691443" cy="1820863"/>
          </a:xfrm>
          <a:prstGeom prst="rect">
            <a:avLst/>
          </a:prstGeom>
          <a:noFill/>
          <a:ln>
            <a:noFill/>
          </a:ln>
        </p:spPr>
        <p:txBody>
          <a:bodyPr anchorCtr="0" anchor="b" bIns="91425" lIns="91425" rIns="91425" tIns="91425"/>
          <a:lstStyle>
            <a:lvl1pPr indent="-274320" marL="274320"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663" name="Shape 663"/>
          <p:cNvPicPr preferRelativeResize="0"/>
          <p:nvPr/>
        </p:nvPicPr>
        <p:blipFill rotWithShape="1">
          <a:blip r:embed="rId2">
            <a:alphaModFix/>
          </a:blip>
          <a:srcRect b="0" l="0" r="0" t="0"/>
          <a:stretch/>
        </p:blipFill>
        <p:spPr>
          <a:xfrm>
            <a:off x="101572" y="-100315"/>
            <a:ext cx="473509" cy="473509"/>
          </a:xfrm>
          <a:prstGeom prst="rect">
            <a:avLst/>
          </a:prstGeom>
          <a:noFill/>
          <a:ln>
            <a:noFill/>
          </a:ln>
        </p:spPr>
      </p:pic>
      <p:sp>
        <p:nvSpPr>
          <p:cNvPr id="664" name="Shape 664"/>
          <p:cNvSpPr/>
          <p:nvPr/>
        </p:nvSpPr>
        <p:spPr>
          <a:xfrm>
            <a:off x="-985734" y="-162267"/>
            <a:ext cx="1285963" cy="1285963"/>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665" name="Shape 665"/>
          <p:cNvPicPr preferRelativeResize="0"/>
          <p:nvPr/>
        </p:nvPicPr>
        <p:blipFill rotWithShape="1">
          <a:blip r:embed="rId3">
            <a:alphaModFix/>
          </a:blip>
          <a:srcRect b="0" l="0" r="0" t="0"/>
          <a:stretch/>
        </p:blipFill>
        <p:spPr>
          <a:xfrm>
            <a:off x="11358417" y="851184"/>
            <a:ext cx="1972649" cy="1972649"/>
          </a:xfrm>
          <a:prstGeom prst="rect">
            <a:avLst/>
          </a:prstGeom>
          <a:noFill/>
          <a:ln>
            <a:noFill/>
          </a:ln>
        </p:spPr>
      </p:pic>
      <p:sp>
        <p:nvSpPr>
          <p:cNvPr id="666" name="Shape 666"/>
          <p:cNvSpPr/>
          <p:nvPr/>
        </p:nvSpPr>
        <p:spPr>
          <a:xfrm>
            <a:off x="11358417" y="494287"/>
            <a:ext cx="830406" cy="8304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667" name="Shape 667"/>
          <p:cNvSpPr/>
          <p:nvPr/>
        </p:nvSpPr>
        <p:spPr>
          <a:xfrm flipH="1">
            <a:off x="-6415" y="5835650"/>
            <a:ext cx="12195240" cy="1022349"/>
          </a:xfrm>
          <a:prstGeom prst="rect">
            <a:avLst/>
          </a:prstGeom>
          <a:gradFill>
            <a:gsLst>
              <a:gs pos="0">
                <a:srgbClr val="FDFEFF">
                  <a:alpha val="0"/>
                </a:srgbClr>
              </a:gs>
              <a:gs pos="100000">
                <a:srgbClr val="78CFF2"/>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grpSp>
        <p:nvGrpSpPr>
          <p:cNvPr id="668" name="Shape 668"/>
          <p:cNvGrpSpPr/>
          <p:nvPr/>
        </p:nvGrpSpPr>
        <p:grpSpPr>
          <a:xfrm>
            <a:off x="11243268" y="6270899"/>
            <a:ext cx="611828" cy="428383"/>
            <a:chOff x="267" y="-340"/>
            <a:chExt cx="7143" cy="5002"/>
          </a:xfrm>
        </p:grpSpPr>
        <p:sp>
          <p:nvSpPr>
            <p:cNvPr id="669" name="Shape 669"/>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70" name="Shape 670"/>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71" name="Shape 671"/>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72" name="Shape 672"/>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73" name="Shape 673"/>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74" name="Shape 674"/>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75" name="Shape 675"/>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76" name="Shape 676"/>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77" name="Shape 677"/>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78" name="Shape 678"/>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79" name="Shape 679"/>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680" name="Shape 680"/>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er_Hero_B">
    <p:spTree>
      <p:nvGrpSpPr>
        <p:cNvPr id="681" name="Shape 681"/>
        <p:cNvGrpSpPr/>
        <p:nvPr/>
      </p:nvGrpSpPr>
      <p:grpSpPr>
        <a:xfrm>
          <a:off x="0" y="0"/>
          <a:ext cx="0" cy="0"/>
          <a:chOff x="0" y="0"/>
          <a:chExt cx="0" cy="0"/>
        </a:xfrm>
      </p:grpSpPr>
      <p:sp>
        <p:nvSpPr>
          <p:cNvPr id="682" name="Shape 682"/>
          <p:cNvSpPr/>
          <p:nvPr>
            <p:ph idx="2" type="pic"/>
          </p:nvPr>
        </p:nvSpPr>
        <p:spPr>
          <a:xfrm>
            <a:off x="-7681" y="0"/>
            <a:ext cx="12204188" cy="3809999"/>
          </a:xfrm>
          <a:prstGeom prst="rect">
            <a:avLst/>
          </a:prstGeom>
          <a:solidFill>
            <a:srgbClr val="BFBFBF"/>
          </a:solidFill>
          <a:ln>
            <a:noFill/>
          </a:ln>
        </p:spPr>
      </p:sp>
      <p:sp>
        <p:nvSpPr>
          <p:cNvPr id="683" name="Shape 683"/>
          <p:cNvSpPr txBox="1"/>
          <p:nvPr>
            <p:ph type="title"/>
          </p:nvPr>
        </p:nvSpPr>
        <p:spPr>
          <a:xfrm>
            <a:off x="338328" y="3655260"/>
            <a:ext cx="11517122" cy="854252"/>
          </a:xfrm>
          <a:prstGeom prst="rect">
            <a:avLst/>
          </a:prstGeom>
          <a:noFill/>
          <a:ln>
            <a:noFill/>
          </a:ln>
        </p:spPr>
        <p:txBody>
          <a:bodyPr anchorCtr="0" anchor="b" bIns="91425" lIns="91425" rIns="91425" tIns="91425"/>
          <a:lstStyle>
            <a:lvl1pPr rtl="0" algn="l">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84" name="Shape 684"/>
          <p:cNvSpPr txBox="1"/>
          <p:nvPr>
            <p:ph idx="1" type="body"/>
          </p:nvPr>
        </p:nvSpPr>
        <p:spPr>
          <a:xfrm>
            <a:off x="6124530" y="2289668"/>
            <a:ext cx="6071978" cy="987962"/>
          </a:xfrm>
          <a:prstGeom prst="rect">
            <a:avLst/>
          </a:prstGeom>
          <a:solidFill>
            <a:schemeClr val="accent1">
              <a:alpha val="85882"/>
            </a:schemeClr>
          </a:solidFill>
          <a:ln>
            <a:noFill/>
          </a:ln>
        </p:spPr>
        <p:txBody>
          <a:bodyPr anchorCtr="0" anchor="b" bIns="91425" lIns="91425" rIns="91425" tIns="91425"/>
          <a:lstStyle>
            <a:lvl1pPr indent="-111125" marL="111125" rtl="0">
              <a:lnSpc>
                <a:spcPct val="90000"/>
              </a:lnSpc>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85" name="Shape 685"/>
          <p:cNvSpPr txBox="1"/>
          <p:nvPr>
            <p:ph idx="3" type="body"/>
          </p:nvPr>
        </p:nvSpPr>
        <p:spPr>
          <a:xfrm>
            <a:off x="6409137" y="2969089"/>
            <a:ext cx="5433837" cy="249230"/>
          </a:xfrm>
          <a:prstGeom prst="rect">
            <a:avLst/>
          </a:prstGeom>
          <a:noFill/>
          <a:ln>
            <a:noFill/>
          </a:ln>
        </p:spPr>
        <p:txBody>
          <a:bodyPr anchorCtr="0" anchor="b" bIns="91425" lIns="91425" rIns="91425" tIns="91425"/>
          <a:lstStyle>
            <a:lvl1pPr indent="0" marL="0"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86" name="Shape 686"/>
          <p:cNvSpPr txBox="1"/>
          <p:nvPr>
            <p:ph idx="4" type="body"/>
          </p:nvPr>
        </p:nvSpPr>
        <p:spPr>
          <a:xfrm>
            <a:off x="338328" y="4719144"/>
            <a:ext cx="5601410" cy="147273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87" name="Shape 687"/>
          <p:cNvSpPr txBox="1"/>
          <p:nvPr>
            <p:ph idx="5" type="body"/>
          </p:nvPr>
        </p:nvSpPr>
        <p:spPr>
          <a:xfrm>
            <a:off x="6153912" y="4719144"/>
            <a:ext cx="5703125" cy="147273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88" name="Shape 688"/>
          <p:cNvSpPr/>
          <p:nvPr>
            <p:ph idx="6" type="pic"/>
          </p:nvPr>
        </p:nvSpPr>
        <p:spPr>
          <a:xfrm>
            <a:off x="336550" y="2796225"/>
            <a:ext cx="2100448" cy="1169987"/>
          </a:xfrm>
          <a:prstGeom prst="rect">
            <a:avLst/>
          </a:prstGeom>
          <a:solidFill>
            <a:schemeClr val="lt1"/>
          </a:solidFill>
          <a:ln>
            <a:noFill/>
          </a:ln>
        </p:spPr>
      </p:sp>
      <p:sp>
        <p:nvSpPr>
          <p:cNvPr id="689" name="Shape 689"/>
          <p:cNvSpPr/>
          <p:nvPr/>
        </p:nvSpPr>
        <p:spPr>
          <a:xfrm flipH="1">
            <a:off x="336549" y="0"/>
            <a:ext cx="11868912" cy="89118"/>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690" name="Shape 690"/>
          <p:cNvSpPr/>
          <p:nvPr/>
        </p:nvSpPr>
        <p:spPr>
          <a:xfrm flipH="1">
            <a:off x="-6415" y="5835650"/>
            <a:ext cx="12195240" cy="1022349"/>
          </a:xfrm>
          <a:prstGeom prst="rect">
            <a:avLst/>
          </a:prstGeom>
          <a:gradFill>
            <a:gsLst>
              <a:gs pos="0">
                <a:srgbClr val="FDFEFF">
                  <a:alpha val="0"/>
                </a:srgbClr>
              </a:gs>
              <a:gs pos="100000">
                <a:srgbClr val="78CFF2"/>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grpSp>
        <p:nvGrpSpPr>
          <p:cNvPr id="691" name="Shape 691"/>
          <p:cNvGrpSpPr/>
          <p:nvPr/>
        </p:nvGrpSpPr>
        <p:grpSpPr>
          <a:xfrm>
            <a:off x="11243268" y="6270899"/>
            <a:ext cx="611828" cy="428383"/>
            <a:chOff x="267" y="-340"/>
            <a:chExt cx="7143" cy="5002"/>
          </a:xfrm>
        </p:grpSpPr>
        <p:sp>
          <p:nvSpPr>
            <p:cNvPr id="692" name="Shape 692"/>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93" name="Shape 693"/>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94" name="Shape 694"/>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95" name="Shape 695"/>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96" name="Shape 696"/>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97" name="Shape 697"/>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98" name="Shape 698"/>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699" name="Shape 699"/>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700" name="Shape 700"/>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701" name="Shape 701"/>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702" name="Shape 702"/>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703" name="Shape 703"/>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ird split">
    <p:spTree>
      <p:nvGrpSpPr>
        <p:cNvPr id="704" name="Shape 704"/>
        <p:cNvGrpSpPr/>
        <p:nvPr/>
      </p:nvGrpSpPr>
      <p:grpSpPr>
        <a:xfrm>
          <a:off x="0" y="0"/>
          <a:ext cx="0" cy="0"/>
          <a:chOff x="0" y="0"/>
          <a:chExt cx="0" cy="0"/>
        </a:xfrm>
      </p:grpSpPr>
      <p:sp>
        <p:nvSpPr>
          <p:cNvPr id="705" name="Shape 705"/>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06" name="Shape 706"/>
          <p:cNvSpPr txBox="1"/>
          <p:nvPr>
            <p:ph idx="1" type="body"/>
          </p:nvPr>
        </p:nvSpPr>
        <p:spPr>
          <a:xfrm>
            <a:off x="338328" y="1601725"/>
            <a:ext cx="7608886" cy="4416551"/>
          </a:xfrm>
          <a:prstGeom prst="rect">
            <a:avLst/>
          </a:prstGeom>
          <a:no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7475" marL="231775" rtl="0" algn="l">
              <a:lnSpc>
                <a:spcPct val="90000"/>
              </a:lnSpc>
              <a:spcBef>
                <a:spcPts val="300"/>
              </a:spcBef>
              <a:spcAft>
                <a:spcPts val="600"/>
              </a:spcAft>
              <a:buClr>
                <a:srgbClr val="BFBFBF"/>
              </a:buClr>
              <a:buFont typeface="Arial"/>
              <a:buChar char="•"/>
              <a:defRPr/>
            </a:lvl2pPr>
            <a:lvl3pPr indent="-76200" marL="520700" rtl="0" algn="l">
              <a:lnSpc>
                <a:spcPct val="90000"/>
              </a:lnSpc>
              <a:spcBef>
                <a:spcPts val="300"/>
              </a:spcBef>
              <a:spcAft>
                <a:spcPts val="600"/>
              </a:spcAft>
              <a:buClr>
                <a:srgbClr val="BFBFBF"/>
              </a:buClr>
              <a:buFont typeface="Arial"/>
              <a:buChar char="•"/>
              <a:defRPr/>
            </a:lvl3pPr>
            <a:lvl4pPr indent="88900" marL="520700" rtl="0" algn="l">
              <a:lnSpc>
                <a:spcPct val="90000"/>
              </a:lnSpc>
              <a:spcBef>
                <a:spcPts val="300"/>
              </a:spcBef>
              <a:spcAft>
                <a:spcPts val="600"/>
              </a:spcAft>
              <a:buClr>
                <a:srgbClr val="7F7F7F"/>
              </a:buClr>
              <a:buFont typeface="Arial"/>
              <a:buChar char="​"/>
              <a:defRPr/>
            </a:lvl4pPr>
            <a:lvl5pPr indent="-114300" marL="520700" rtl="0" algn="l">
              <a:lnSpc>
                <a:spcPct val="9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707" name="Shape 707"/>
          <p:cNvSpPr txBox="1"/>
          <p:nvPr>
            <p:ph idx="2" type="body"/>
          </p:nvPr>
        </p:nvSpPr>
        <p:spPr>
          <a:xfrm>
            <a:off x="8312847" y="1601787"/>
            <a:ext cx="3542601" cy="4416551"/>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08" name="Shape 708"/>
          <p:cNvSpPr/>
          <p:nvPr/>
        </p:nvSpPr>
        <p:spPr>
          <a:xfrm flipH="1">
            <a:off x="8128016" y="1600200"/>
            <a:ext cx="64008" cy="607218"/>
          </a:xfrm>
          <a:prstGeom prst="rect">
            <a:avLst/>
          </a:prstGeom>
          <a:solidFill>
            <a:schemeClr val="accent2"/>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cxnSp>
        <p:nvCxnSpPr>
          <p:cNvPr id="709" name="Shape 709"/>
          <p:cNvCxnSpPr/>
          <p:nvPr/>
        </p:nvCxnSpPr>
        <p:spPr>
          <a:xfrm>
            <a:off x="8128017" y="1600200"/>
            <a:ext cx="0" cy="4419599"/>
          </a:xfrm>
          <a:prstGeom prst="straightConnector1">
            <a:avLst/>
          </a:prstGeom>
          <a:noFill/>
          <a:ln cap="flat" cmpd="sng" w="12700">
            <a:solidFill>
              <a:schemeClr val="accent2"/>
            </a:solidFill>
            <a:prstDash val="solid"/>
            <a:round/>
            <a:headEnd len="med" w="med" type="none"/>
            <a:tailEnd len="med" w="med" type="none"/>
          </a:ln>
        </p:spPr>
      </p:cxnSp>
      <p:sp>
        <p:nvSpPr>
          <p:cNvPr id="710" name="Shape 710"/>
          <p:cNvSpPr txBox="1"/>
          <p:nvPr>
            <p:ph idx="3"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11" name="Shape 711"/>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_C">
    <p:bg>
      <p:bgPr>
        <a:blipFill rotWithShape="1">
          <a:blip r:embed="rId2">
            <a:alphaModFix/>
          </a:blip>
          <a:stretch>
            <a:fillRect b="0" l="0" r="0" t="0"/>
          </a:stretch>
        </a:blipFill>
      </p:bgPr>
    </p:bg>
    <p:spTree>
      <p:nvGrpSpPr>
        <p:cNvPr id="807" name="Shape 807"/>
        <p:cNvGrpSpPr/>
        <p:nvPr/>
      </p:nvGrpSpPr>
      <p:grpSpPr>
        <a:xfrm>
          <a:off x="0" y="0"/>
          <a:ext cx="0" cy="0"/>
          <a:chOff x="0" y="0"/>
          <a:chExt cx="0" cy="0"/>
        </a:xfrm>
      </p:grpSpPr>
      <p:pic>
        <p:nvPicPr>
          <p:cNvPr id="808" name="Shape 808"/>
          <p:cNvPicPr preferRelativeResize="0"/>
          <p:nvPr/>
        </p:nvPicPr>
        <p:blipFill rotWithShape="1">
          <a:blip r:embed="rId3">
            <a:alphaModFix/>
          </a:blip>
          <a:srcRect b="145" l="6291" r="2402" t="0"/>
          <a:stretch/>
        </p:blipFill>
        <p:spPr>
          <a:xfrm>
            <a:off x="7944459" y="-63501"/>
            <a:ext cx="4244366" cy="6960642"/>
          </a:xfrm>
          <a:prstGeom prst="rect">
            <a:avLst/>
          </a:prstGeom>
          <a:noFill/>
          <a:ln>
            <a:noFill/>
          </a:ln>
        </p:spPr>
      </p:pic>
      <p:sp>
        <p:nvSpPr>
          <p:cNvPr id="809" name="Shape 809"/>
          <p:cNvSpPr txBox="1"/>
          <p:nvPr>
            <p:ph type="ctrTitle"/>
          </p:nvPr>
        </p:nvSpPr>
        <p:spPr>
          <a:xfrm>
            <a:off x="360362" y="2085209"/>
            <a:ext cx="7273924" cy="2628899"/>
          </a:xfrm>
          <a:prstGeom prst="rect">
            <a:avLst/>
          </a:prstGeom>
          <a:noFill/>
          <a:ln>
            <a:noFill/>
          </a:ln>
        </p:spPr>
        <p:txBody>
          <a:bodyPr anchorCtr="0" anchor="b" bIns="91425" lIns="91425" rIns="91425" tIns="91425"/>
          <a:lstStyle>
            <a:lvl1pPr indent="0" marL="0" marR="0" rtl="0" algn="l">
              <a:lnSpc>
                <a:spcPct val="90000"/>
              </a:lnSpc>
              <a:spcBef>
                <a:spcPts val="0"/>
              </a:spcBef>
              <a:buClr>
                <a:schemeClr val="l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810" name="Shape 810"/>
          <p:cNvSpPr txBox="1"/>
          <p:nvPr>
            <p:ph idx="1" type="subTitle"/>
          </p:nvPr>
        </p:nvSpPr>
        <p:spPr>
          <a:xfrm>
            <a:off x="360362" y="5079155"/>
            <a:ext cx="7273924" cy="1066799"/>
          </a:xfrm>
          <a:prstGeom prst="rect">
            <a:avLst/>
          </a:prstGeom>
          <a:noFill/>
          <a:ln>
            <a:noFill/>
          </a:ln>
        </p:spPr>
        <p:txBody>
          <a:bodyPr anchorCtr="0" anchor="t" bIns="91425" lIns="91425" rIns="91425" tIns="91425"/>
          <a:lstStyle>
            <a:lvl1pPr indent="0" marL="0" marR="0" rtl="0" algn="l">
              <a:lnSpc>
                <a:spcPct val="120000"/>
              </a:lnSpc>
              <a:spcBef>
                <a:spcPts val="400"/>
              </a:spcBef>
              <a:spcAft>
                <a:spcPts val="600"/>
              </a:spcAft>
              <a:buClr>
                <a:srgbClr val="7F7F7F"/>
              </a:buClr>
              <a:buFont typeface="Arial"/>
              <a:buNone/>
              <a:defRPr/>
            </a:lvl1pPr>
            <a:lvl2pPr indent="0" marL="457200" marR="0" rtl="0" algn="ctr">
              <a:lnSpc>
                <a:spcPct val="90000"/>
              </a:lnSpc>
              <a:spcBef>
                <a:spcPts val="300"/>
              </a:spcBef>
              <a:spcAft>
                <a:spcPts val="600"/>
              </a:spcAft>
              <a:buClr>
                <a:srgbClr val="BFBFBF"/>
              </a:buClr>
              <a:buFont typeface="Arial"/>
              <a:buNone/>
              <a:defRPr/>
            </a:lvl2pPr>
            <a:lvl3pPr indent="0" marL="914400" marR="0" rtl="0" algn="ctr">
              <a:lnSpc>
                <a:spcPct val="90000"/>
              </a:lnSpc>
              <a:spcBef>
                <a:spcPts val="300"/>
              </a:spcBef>
              <a:spcAft>
                <a:spcPts val="600"/>
              </a:spcAft>
              <a:buClr>
                <a:srgbClr val="BFBFBF"/>
              </a:buClr>
              <a:buFont typeface="Arial"/>
              <a:buNone/>
              <a:defRPr/>
            </a:lvl3pPr>
            <a:lvl4pPr indent="0" marL="1371600" marR="0" rtl="0" algn="ctr">
              <a:lnSpc>
                <a:spcPct val="90000"/>
              </a:lnSpc>
              <a:spcBef>
                <a:spcPts val="300"/>
              </a:spcBef>
              <a:spcAft>
                <a:spcPts val="600"/>
              </a:spcAft>
              <a:buClr>
                <a:srgbClr val="7F7F7F"/>
              </a:buClr>
              <a:buFont typeface="Arial"/>
              <a:buNone/>
              <a:defRPr/>
            </a:lvl4pPr>
            <a:lvl5pPr indent="0" marL="1828800" marR="0" rtl="0" algn="ctr">
              <a:lnSpc>
                <a:spcPct val="90000"/>
              </a:lnSpc>
              <a:spcBef>
                <a:spcPts val="300"/>
              </a:spcBef>
              <a:spcAft>
                <a:spcPts val="600"/>
              </a:spcAft>
              <a:buClr>
                <a:srgbClr val="7F7F7F"/>
              </a:buClr>
              <a:buFont typeface="Arial"/>
              <a:buNone/>
              <a:defRPr/>
            </a:lvl5pPr>
            <a:lvl6pPr indent="0" marL="2286000" marR="0" rtl="0" algn="ctr">
              <a:spcBef>
                <a:spcPts val="400"/>
              </a:spcBef>
              <a:buClr>
                <a:srgbClr val="9A9A9A"/>
              </a:buClr>
              <a:buFont typeface="Arial"/>
              <a:buNone/>
              <a:defRPr/>
            </a:lvl6pPr>
            <a:lvl7pPr indent="0" marL="2743200" marR="0" rtl="0" algn="ctr">
              <a:spcBef>
                <a:spcPts val="400"/>
              </a:spcBef>
              <a:buClr>
                <a:srgbClr val="9A9A9A"/>
              </a:buClr>
              <a:buFont typeface="Arial"/>
              <a:buNone/>
              <a:defRPr/>
            </a:lvl7pPr>
            <a:lvl8pPr indent="0" marL="3200400" marR="0" rtl="0" algn="ctr">
              <a:spcBef>
                <a:spcPts val="400"/>
              </a:spcBef>
              <a:buClr>
                <a:srgbClr val="9A9A9A"/>
              </a:buClr>
              <a:buFont typeface="Arial"/>
              <a:buNone/>
              <a:defRPr/>
            </a:lvl8pPr>
            <a:lvl9pPr indent="0" marL="3657600" marR="0" rtl="0" algn="ctr">
              <a:spcBef>
                <a:spcPts val="400"/>
              </a:spcBef>
              <a:buClr>
                <a:srgbClr val="9A9A9A"/>
              </a:buClr>
              <a:buFont typeface="Arial"/>
              <a:buNone/>
              <a:defRPr/>
            </a:lvl9pPr>
          </a:lstStyle>
          <a:p/>
        </p:txBody>
      </p:sp>
      <p:grpSp>
        <p:nvGrpSpPr>
          <p:cNvPr id="811" name="Shape 811"/>
          <p:cNvGrpSpPr/>
          <p:nvPr/>
        </p:nvGrpSpPr>
        <p:grpSpPr>
          <a:xfrm>
            <a:off x="338138" y="878331"/>
            <a:ext cx="4819649" cy="1115567"/>
            <a:chOff x="338138" y="878331"/>
            <a:chExt cx="4819649" cy="1115567"/>
          </a:xfrm>
        </p:grpSpPr>
        <p:grpSp>
          <p:nvGrpSpPr>
            <p:cNvPr id="812" name="Shape 812"/>
            <p:cNvGrpSpPr/>
            <p:nvPr/>
          </p:nvGrpSpPr>
          <p:grpSpPr>
            <a:xfrm>
              <a:off x="2032000" y="1341437"/>
              <a:ext cx="3125787" cy="119062"/>
              <a:chOff x="2032000" y="1341437"/>
              <a:chExt cx="3125787" cy="119062"/>
            </a:xfrm>
          </p:grpSpPr>
          <p:sp>
            <p:nvSpPr>
              <p:cNvPr id="813" name="Shape 813"/>
              <p:cNvSpPr/>
              <p:nvPr/>
            </p:nvSpPr>
            <p:spPr>
              <a:xfrm>
                <a:off x="2032000" y="1344612"/>
                <a:ext cx="92075" cy="114300"/>
              </a:xfrm>
              <a:custGeom>
                <a:pathLst>
                  <a:path extrusionOk="0" h="72" w="58">
                    <a:moveTo>
                      <a:pt x="22" y="12"/>
                    </a:moveTo>
                    <a:lnTo>
                      <a:pt x="0" y="12"/>
                    </a:lnTo>
                    <a:lnTo>
                      <a:pt x="0" y="0"/>
                    </a:lnTo>
                    <a:lnTo>
                      <a:pt x="58" y="0"/>
                    </a:lnTo>
                    <a:lnTo>
                      <a:pt x="58" y="12"/>
                    </a:lnTo>
                    <a:lnTo>
                      <a:pt x="36" y="12"/>
                    </a:lnTo>
                    <a:lnTo>
                      <a:pt x="36" y="72"/>
                    </a:lnTo>
                    <a:lnTo>
                      <a:pt x="22" y="72"/>
                    </a:lnTo>
                    <a:lnTo>
                      <a:pt x="22" y="12"/>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14" name="Shape 814"/>
              <p:cNvSpPr/>
              <p:nvPr/>
            </p:nvSpPr>
            <p:spPr>
              <a:xfrm>
                <a:off x="2146300" y="1344612"/>
                <a:ext cx="93663" cy="114300"/>
              </a:xfrm>
              <a:custGeom>
                <a:pathLst>
                  <a:path extrusionOk="0" h="72" w="59">
                    <a:moveTo>
                      <a:pt x="0" y="0"/>
                    </a:moveTo>
                    <a:lnTo>
                      <a:pt x="12" y="0"/>
                    </a:lnTo>
                    <a:lnTo>
                      <a:pt x="12" y="30"/>
                    </a:lnTo>
                    <a:lnTo>
                      <a:pt x="46" y="30"/>
                    </a:lnTo>
                    <a:lnTo>
                      <a:pt x="46" y="0"/>
                    </a:lnTo>
                    <a:lnTo>
                      <a:pt x="59" y="0"/>
                    </a:lnTo>
                    <a:lnTo>
                      <a:pt x="59" y="72"/>
                    </a:lnTo>
                    <a:lnTo>
                      <a:pt x="46" y="72"/>
                    </a:lnTo>
                    <a:lnTo>
                      <a:pt x="46" y="41"/>
                    </a:lnTo>
                    <a:lnTo>
                      <a:pt x="12" y="41"/>
                    </a:lnTo>
                    <a:lnTo>
                      <a:pt x="12" y="72"/>
                    </a:lnTo>
                    <a:lnTo>
                      <a:pt x="0" y="72"/>
                    </a:lnTo>
                    <a:lnTo>
                      <a:pt x="0" y="0"/>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15" name="Shape 815"/>
              <p:cNvSpPr/>
              <p:nvPr/>
            </p:nvSpPr>
            <p:spPr>
              <a:xfrm>
                <a:off x="2270125" y="1344612"/>
                <a:ext cx="84138" cy="114300"/>
              </a:xfrm>
              <a:custGeom>
                <a:pathLst>
                  <a:path extrusionOk="0" h="72" w="53">
                    <a:moveTo>
                      <a:pt x="0" y="0"/>
                    </a:moveTo>
                    <a:lnTo>
                      <a:pt x="52" y="0"/>
                    </a:lnTo>
                    <a:lnTo>
                      <a:pt x="52" y="11"/>
                    </a:lnTo>
                    <a:lnTo>
                      <a:pt x="12" y="11"/>
                    </a:lnTo>
                    <a:lnTo>
                      <a:pt x="12" y="30"/>
                    </a:lnTo>
                    <a:lnTo>
                      <a:pt x="48" y="30"/>
                    </a:lnTo>
                    <a:lnTo>
                      <a:pt x="48" y="41"/>
                    </a:lnTo>
                    <a:lnTo>
                      <a:pt x="12" y="41"/>
                    </a:lnTo>
                    <a:lnTo>
                      <a:pt x="12" y="60"/>
                    </a:lnTo>
                    <a:lnTo>
                      <a:pt x="53" y="60"/>
                    </a:lnTo>
                    <a:lnTo>
                      <a:pt x="53" y="72"/>
                    </a:lnTo>
                    <a:lnTo>
                      <a:pt x="0" y="72"/>
                    </a:lnTo>
                    <a:lnTo>
                      <a:pt x="0" y="0"/>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16" name="Shape 816"/>
              <p:cNvSpPr/>
              <p:nvPr/>
            </p:nvSpPr>
            <p:spPr>
              <a:xfrm>
                <a:off x="2422525" y="1341437"/>
                <a:ext cx="103188" cy="119061"/>
              </a:xfrm>
              <a:custGeom>
                <a:pathLst>
                  <a:path extrusionOk="0" h="90" w="79">
                    <a:moveTo>
                      <a:pt x="0" y="45"/>
                    </a:moveTo>
                    <a:cubicBezTo>
                      <a:pt x="0" y="45"/>
                      <a:pt x="0" y="45"/>
                      <a:pt x="0" y="45"/>
                    </a:cubicBezTo>
                    <a:cubicBezTo>
                      <a:pt x="0" y="21"/>
                      <a:pt x="18" y="0"/>
                      <a:pt x="44" y="0"/>
                    </a:cubicBezTo>
                    <a:cubicBezTo>
                      <a:pt x="60" y="0"/>
                      <a:pt x="70" y="6"/>
                      <a:pt x="78" y="14"/>
                    </a:cubicBezTo>
                    <a:cubicBezTo>
                      <a:pt x="69" y="25"/>
                      <a:pt x="69" y="25"/>
                      <a:pt x="69" y="25"/>
                    </a:cubicBezTo>
                    <a:cubicBezTo>
                      <a:pt x="62" y="19"/>
                      <a:pt x="54" y="14"/>
                      <a:pt x="44" y="14"/>
                    </a:cubicBezTo>
                    <a:cubicBezTo>
                      <a:pt x="28" y="14"/>
                      <a:pt x="16" y="28"/>
                      <a:pt x="16" y="45"/>
                    </a:cubicBezTo>
                    <a:cubicBezTo>
                      <a:pt x="16" y="45"/>
                      <a:pt x="16" y="45"/>
                      <a:pt x="16" y="45"/>
                    </a:cubicBezTo>
                    <a:cubicBezTo>
                      <a:pt x="16" y="62"/>
                      <a:pt x="28" y="76"/>
                      <a:pt x="44" y="76"/>
                    </a:cubicBezTo>
                    <a:cubicBezTo>
                      <a:pt x="55" y="76"/>
                      <a:pt x="62" y="72"/>
                      <a:pt x="69" y="65"/>
                    </a:cubicBezTo>
                    <a:cubicBezTo>
                      <a:pt x="79" y="75"/>
                      <a:pt x="79" y="75"/>
                      <a:pt x="79" y="75"/>
                    </a:cubicBezTo>
                    <a:cubicBezTo>
                      <a:pt x="70" y="84"/>
                      <a:pt x="60" y="90"/>
                      <a:pt x="44" y="90"/>
                    </a:cubicBezTo>
                    <a:cubicBezTo>
                      <a:pt x="18" y="90"/>
                      <a:pt x="0" y="70"/>
                      <a:pt x="0" y="45"/>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17" name="Shape 817"/>
              <p:cNvSpPr/>
              <p:nvPr/>
            </p:nvSpPr>
            <p:spPr>
              <a:xfrm>
                <a:off x="2546350" y="1344612"/>
                <a:ext cx="96837" cy="115887"/>
              </a:xfrm>
              <a:custGeom>
                <a:pathLst>
                  <a:path extrusionOk="0" h="88" w="74">
                    <a:moveTo>
                      <a:pt x="0" y="50"/>
                    </a:moveTo>
                    <a:cubicBezTo>
                      <a:pt x="0" y="0"/>
                      <a:pt x="0" y="0"/>
                      <a:pt x="0" y="0"/>
                    </a:cubicBezTo>
                    <a:cubicBezTo>
                      <a:pt x="15" y="0"/>
                      <a:pt x="15" y="0"/>
                      <a:pt x="15" y="0"/>
                    </a:cubicBezTo>
                    <a:cubicBezTo>
                      <a:pt x="15" y="49"/>
                      <a:pt x="15" y="49"/>
                      <a:pt x="15" y="49"/>
                    </a:cubicBezTo>
                    <a:cubicBezTo>
                      <a:pt x="15" y="65"/>
                      <a:pt x="23" y="74"/>
                      <a:pt x="37" y="74"/>
                    </a:cubicBezTo>
                    <a:cubicBezTo>
                      <a:pt x="50" y="74"/>
                      <a:pt x="59" y="66"/>
                      <a:pt x="59" y="50"/>
                    </a:cubicBezTo>
                    <a:cubicBezTo>
                      <a:pt x="59" y="0"/>
                      <a:pt x="59" y="0"/>
                      <a:pt x="59" y="0"/>
                    </a:cubicBezTo>
                    <a:cubicBezTo>
                      <a:pt x="74" y="0"/>
                      <a:pt x="74" y="0"/>
                      <a:pt x="74" y="0"/>
                    </a:cubicBezTo>
                    <a:cubicBezTo>
                      <a:pt x="74" y="49"/>
                      <a:pt x="74" y="49"/>
                      <a:pt x="74" y="49"/>
                    </a:cubicBezTo>
                    <a:cubicBezTo>
                      <a:pt x="74" y="75"/>
                      <a:pt x="59" y="88"/>
                      <a:pt x="37" y="88"/>
                    </a:cubicBezTo>
                    <a:cubicBezTo>
                      <a:pt x="14" y="88"/>
                      <a:pt x="0" y="75"/>
                      <a:pt x="0" y="50"/>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18" name="Shape 818"/>
              <p:cNvSpPr/>
              <p:nvPr/>
            </p:nvSpPr>
            <p:spPr>
              <a:xfrm>
                <a:off x="2662238" y="1343025"/>
                <a:ext cx="87312" cy="117474"/>
              </a:xfrm>
              <a:custGeom>
                <a:pathLst>
                  <a:path extrusionOk="0" h="89" w="67">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7" y="48"/>
                      <a:pt x="67" y="63"/>
                    </a:cubicBezTo>
                    <a:cubicBezTo>
                      <a:pt x="67" y="63"/>
                      <a:pt x="67" y="63"/>
                      <a:pt x="67" y="63"/>
                    </a:cubicBezTo>
                    <a:cubicBezTo>
                      <a:pt x="67" y="79"/>
                      <a:pt x="55" y="89"/>
                      <a:pt x="36" y="89"/>
                    </a:cubicBezTo>
                    <a:cubicBezTo>
                      <a:pt x="23" y="89"/>
                      <a:pt x="11" y="84"/>
                      <a:pt x="0" y="75"/>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19" name="Shape 819"/>
              <p:cNvSpPr/>
              <p:nvPr/>
            </p:nvSpPr>
            <p:spPr>
              <a:xfrm>
                <a:off x="2765425" y="1344612"/>
                <a:ext cx="90488" cy="114300"/>
              </a:xfrm>
              <a:custGeom>
                <a:pathLst>
                  <a:path extrusionOk="0" h="72" w="57">
                    <a:moveTo>
                      <a:pt x="22" y="12"/>
                    </a:moveTo>
                    <a:lnTo>
                      <a:pt x="0" y="12"/>
                    </a:lnTo>
                    <a:lnTo>
                      <a:pt x="0" y="0"/>
                    </a:lnTo>
                    <a:lnTo>
                      <a:pt x="57" y="0"/>
                    </a:lnTo>
                    <a:lnTo>
                      <a:pt x="57" y="12"/>
                    </a:lnTo>
                    <a:lnTo>
                      <a:pt x="35" y="12"/>
                    </a:lnTo>
                    <a:lnTo>
                      <a:pt x="35" y="72"/>
                    </a:lnTo>
                    <a:lnTo>
                      <a:pt x="22" y="72"/>
                    </a:lnTo>
                    <a:lnTo>
                      <a:pt x="22" y="12"/>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20" name="Shape 820"/>
              <p:cNvSpPr/>
              <p:nvPr/>
            </p:nvSpPr>
            <p:spPr>
              <a:xfrm>
                <a:off x="2867025" y="1341437"/>
                <a:ext cx="119062" cy="119061"/>
              </a:xfrm>
              <a:custGeom>
                <a:pathLst>
                  <a:path extrusionOk="0" h="90" w="91">
                    <a:moveTo>
                      <a:pt x="0" y="45"/>
                    </a:moveTo>
                    <a:cubicBezTo>
                      <a:pt x="0" y="45"/>
                      <a:pt x="0" y="45"/>
                      <a:pt x="0" y="45"/>
                    </a:cubicBezTo>
                    <a:cubicBezTo>
                      <a:pt x="0" y="21"/>
                      <a:pt x="19" y="0"/>
                      <a:pt x="45" y="0"/>
                    </a:cubicBezTo>
                    <a:cubicBezTo>
                      <a:pt x="72" y="0"/>
                      <a:pt x="91" y="21"/>
                      <a:pt x="91" y="45"/>
                    </a:cubicBezTo>
                    <a:cubicBezTo>
                      <a:pt x="91" y="45"/>
                      <a:pt x="91" y="45"/>
                      <a:pt x="91" y="45"/>
                    </a:cubicBezTo>
                    <a:cubicBezTo>
                      <a:pt x="91" y="70"/>
                      <a:pt x="72" y="90"/>
                      <a:pt x="45" y="90"/>
                    </a:cubicBezTo>
                    <a:cubicBezTo>
                      <a:pt x="18" y="90"/>
                      <a:pt x="0" y="70"/>
                      <a:pt x="0" y="45"/>
                    </a:cubicBezTo>
                    <a:close/>
                    <a:moveTo>
                      <a:pt x="75" y="45"/>
                    </a:moveTo>
                    <a:cubicBezTo>
                      <a:pt x="75" y="45"/>
                      <a:pt x="75" y="45"/>
                      <a:pt x="75" y="45"/>
                    </a:cubicBezTo>
                    <a:cubicBezTo>
                      <a:pt x="75" y="28"/>
                      <a:pt x="62" y="14"/>
                      <a:pt x="45" y="14"/>
                    </a:cubicBezTo>
                    <a:cubicBezTo>
                      <a:pt x="28" y="14"/>
                      <a:pt x="16" y="28"/>
                      <a:pt x="16" y="45"/>
                    </a:cubicBezTo>
                    <a:cubicBezTo>
                      <a:pt x="16" y="45"/>
                      <a:pt x="16" y="45"/>
                      <a:pt x="16" y="45"/>
                    </a:cubicBezTo>
                    <a:cubicBezTo>
                      <a:pt x="16" y="62"/>
                      <a:pt x="28" y="76"/>
                      <a:pt x="45" y="76"/>
                    </a:cubicBezTo>
                    <a:cubicBezTo>
                      <a:pt x="62" y="76"/>
                      <a:pt x="75" y="62"/>
                      <a:pt x="75" y="45"/>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21" name="Shape 821"/>
              <p:cNvSpPr/>
              <p:nvPr/>
            </p:nvSpPr>
            <p:spPr>
              <a:xfrm>
                <a:off x="3009900" y="1344612"/>
                <a:ext cx="111125" cy="114300"/>
              </a:xfrm>
              <a:custGeom>
                <a:pathLst>
                  <a:path extrusionOk="0" h="72" w="70">
                    <a:moveTo>
                      <a:pt x="0" y="0"/>
                    </a:moveTo>
                    <a:lnTo>
                      <a:pt x="13" y="0"/>
                    </a:lnTo>
                    <a:lnTo>
                      <a:pt x="35" y="34"/>
                    </a:lnTo>
                    <a:lnTo>
                      <a:pt x="57" y="0"/>
                    </a:lnTo>
                    <a:lnTo>
                      <a:pt x="70" y="0"/>
                    </a:lnTo>
                    <a:lnTo>
                      <a:pt x="70" y="72"/>
                    </a:lnTo>
                    <a:lnTo>
                      <a:pt x="58" y="72"/>
                    </a:lnTo>
                    <a:lnTo>
                      <a:pt x="58" y="20"/>
                    </a:lnTo>
                    <a:lnTo>
                      <a:pt x="35" y="54"/>
                    </a:lnTo>
                    <a:lnTo>
                      <a:pt x="35" y="54"/>
                    </a:lnTo>
                    <a:lnTo>
                      <a:pt x="12" y="21"/>
                    </a:lnTo>
                    <a:lnTo>
                      <a:pt x="12" y="72"/>
                    </a:lnTo>
                    <a:lnTo>
                      <a:pt x="0" y="72"/>
                    </a:lnTo>
                    <a:lnTo>
                      <a:pt x="0" y="0"/>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22" name="Shape 822"/>
              <p:cNvSpPr/>
              <p:nvPr/>
            </p:nvSpPr>
            <p:spPr>
              <a:xfrm>
                <a:off x="3151188" y="1344612"/>
                <a:ext cx="85725" cy="114300"/>
              </a:xfrm>
              <a:custGeom>
                <a:pathLst>
                  <a:path extrusionOk="0" h="72" w="54">
                    <a:moveTo>
                      <a:pt x="0" y="0"/>
                    </a:moveTo>
                    <a:lnTo>
                      <a:pt x="53" y="0"/>
                    </a:lnTo>
                    <a:lnTo>
                      <a:pt x="53" y="11"/>
                    </a:lnTo>
                    <a:lnTo>
                      <a:pt x="12" y="11"/>
                    </a:lnTo>
                    <a:lnTo>
                      <a:pt x="12" y="30"/>
                    </a:lnTo>
                    <a:lnTo>
                      <a:pt x="49" y="30"/>
                    </a:lnTo>
                    <a:lnTo>
                      <a:pt x="49" y="41"/>
                    </a:lnTo>
                    <a:lnTo>
                      <a:pt x="12" y="41"/>
                    </a:lnTo>
                    <a:lnTo>
                      <a:pt x="12" y="60"/>
                    </a:lnTo>
                    <a:lnTo>
                      <a:pt x="54" y="60"/>
                    </a:lnTo>
                    <a:lnTo>
                      <a:pt x="54" y="72"/>
                    </a:lnTo>
                    <a:lnTo>
                      <a:pt x="0" y="72"/>
                    </a:lnTo>
                    <a:lnTo>
                      <a:pt x="0" y="0"/>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23" name="Shape 823"/>
              <p:cNvSpPr/>
              <p:nvPr/>
            </p:nvSpPr>
            <p:spPr>
              <a:xfrm>
                <a:off x="3260725" y="1344612"/>
                <a:ext cx="96837" cy="114299"/>
              </a:xfrm>
              <a:custGeom>
                <a:pathLst>
                  <a:path extrusionOk="0" h="87" w="74">
                    <a:moveTo>
                      <a:pt x="0" y="0"/>
                    </a:moveTo>
                    <a:cubicBezTo>
                      <a:pt x="39" y="0"/>
                      <a:pt x="39" y="0"/>
                      <a:pt x="39" y="0"/>
                    </a:cubicBezTo>
                    <a:cubicBezTo>
                      <a:pt x="50" y="0"/>
                      <a:pt x="58" y="3"/>
                      <a:pt x="64" y="8"/>
                    </a:cubicBezTo>
                    <a:cubicBezTo>
                      <a:pt x="68" y="13"/>
                      <a:pt x="71" y="20"/>
                      <a:pt x="71" y="27"/>
                    </a:cubicBezTo>
                    <a:cubicBezTo>
                      <a:pt x="71" y="27"/>
                      <a:pt x="71" y="27"/>
                      <a:pt x="71" y="27"/>
                    </a:cubicBezTo>
                    <a:cubicBezTo>
                      <a:pt x="71" y="42"/>
                      <a:pt x="62" y="50"/>
                      <a:pt x="50" y="54"/>
                    </a:cubicBezTo>
                    <a:cubicBezTo>
                      <a:pt x="74" y="87"/>
                      <a:pt x="74" y="87"/>
                      <a:pt x="74" y="87"/>
                    </a:cubicBezTo>
                    <a:cubicBezTo>
                      <a:pt x="56" y="87"/>
                      <a:pt x="56" y="87"/>
                      <a:pt x="56" y="87"/>
                    </a:cubicBezTo>
                    <a:cubicBezTo>
                      <a:pt x="34" y="56"/>
                      <a:pt x="34" y="56"/>
                      <a:pt x="34" y="56"/>
                    </a:cubicBezTo>
                    <a:cubicBezTo>
                      <a:pt x="15" y="56"/>
                      <a:pt x="15" y="56"/>
                      <a:pt x="15" y="56"/>
                    </a:cubicBezTo>
                    <a:cubicBezTo>
                      <a:pt x="15" y="87"/>
                      <a:pt x="15" y="87"/>
                      <a:pt x="15" y="87"/>
                    </a:cubicBezTo>
                    <a:cubicBezTo>
                      <a:pt x="0" y="87"/>
                      <a:pt x="0" y="87"/>
                      <a:pt x="0" y="87"/>
                    </a:cubicBezTo>
                    <a:lnTo>
                      <a:pt x="0" y="0"/>
                    </a:lnTo>
                    <a:close/>
                    <a:moveTo>
                      <a:pt x="38" y="43"/>
                    </a:moveTo>
                    <a:cubicBezTo>
                      <a:pt x="49" y="43"/>
                      <a:pt x="56" y="37"/>
                      <a:pt x="56" y="28"/>
                    </a:cubicBezTo>
                    <a:cubicBezTo>
                      <a:pt x="56" y="28"/>
                      <a:pt x="56" y="28"/>
                      <a:pt x="56" y="28"/>
                    </a:cubicBezTo>
                    <a:cubicBezTo>
                      <a:pt x="56" y="19"/>
                      <a:pt x="49" y="14"/>
                      <a:pt x="38" y="14"/>
                    </a:cubicBezTo>
                    <a:cubicBezTo>
                      <a:pt x="15" y="14"/>
                      <a:pt x="15" y="14"/>
                      <a:pt x="15" y="14"/>
                    </a:cubicBezTo>
                    <a:cubicBezTo>
                      <a:pt x="15" y="43"/>
                      <a:pt x="15" y="43"/>
                      <a:pt x="15" y="43"/>
                    </a:cubicBezTo>
                    <a:lnTo>
                      <a:pt x="38" y="43"/>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24" name="Shape 824"/>
              <p:cNvSpPr/>
              <p:nvPr/>
            </p:nvSpPr>
            <p:spPr>
              <a:xfrm>
                <a:off x="3417887" y="1343025"/>
                <a:ext cx="90488" cy="117474"/>
              </a:xfrm>
              <a:custGeom>
                <a:pathLst>
                  <a:path extrusionOk="0" h="89" w="68">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8" y="48"/>
                      <a:pt x="68" y="63"/>
                    </a:cubicBezTo>
                    <a:cubicBezTo>
                      <a:pt x="68" y="63"/>
                      <a:pt x="68" y="63"/>
                      <a:pt x="68" y="63"/>
                    </a:cubicBezTo>
                    <a:cubicBezTo>
                      <a:pt x="68" y="79"/>
                      <a:pt x="55" y="89"/>
                      <a:pt x="37" y="89"/>
                    </a:cubicBezTo>
                    <a:cubicBezTo>
                      <a:pt x="23" y="89"/>
                      <a:pt x="11" y="84"/>
                      <a:pt x="0" y="75"/>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25" name="Shape 825"/>
              <p:cNvSpPr/>
              <p:nvPr/>
            </p:nvSpPr>
            <p:spPr>
              <a:xfrm>
                <a:off x="3529012" y="1344612"/>
                <a:ext cx="98424" cy="115887"/>
              </a:xfrm>
              <a:custGeom>
                <a:pathLst>
                  <a:path extrusionOk="0" h="88" w="75">
                    <a:moveTo>
                      <a:pt x="0" y="50"/>
                    </a:moveTo>
                    <a:cubicBezTo>
                      <a:pt x="0" y="0"/>
                      <a:pt x="0" y="0"/>
                      <a:pt x="0" y="0"/>
                    </a:cubicBezTo>
                    <a:cubicBezTo>
                      <a:pt x="16" y="0"/>
                      <a:pt x="16" y="0"/>
                      <a:pt x="16" y="0"/>
                    </a:cubicBezTo>
                    <a:cubicBezTo>
                      <a:pt x="16" y="49"/>
                      <a:pt x="16" y="49"/>
                      <a:pt x="16" y="49"/>
                    </a:cubicBezTo>
                    <a:cubicBezTo>
                      <a:pt x="16" y="65"/>
                      <a:pt x="24" y="74"/>
                      <a:pt x="37" y="74"/>
                    </a:cubicBezTo>
                    <a:cubicBezTo>
                      <a:pt x="51" y="74"/>
                      <a:pt x="59" y="66"/>
                      <a:pt x="59" y="50"/>
                    </a:cubicBezTo>
                    <a:cubicBezTo>
                      <a:pt x="59" y="0"/>
                      <a:pt x="59" y="0"/>
                      <a:pt x="59" y="0"/>
                    </a:cubicBezTo>
                    <a:cubicBezTo>
                      <a:pt x="75" y="0"/>
                      <a:pt x="75" y="0"/>
                      <a:pt x="75" y="0"/>
                    </a:cubicBezTo>
                    <a:cubicBezTo>
                      <a:pt x="75" y="49"/>
                      <a:pt x="75" y="49"/>
                      <a:pt x="75" y="49"/>
                    </a:cubicBezTo>
                    <a:cubicBezTo>
                      <a:pt x="75" y="75"/>
                      <a:pt x="60" y="88"/>
                      <a:pt x="37" y="88"/>
                    </a:cubicBezTo>
                    <a:cubicBezTo>
                      <a:pt x="15" y="88"/>
                      <a:pt x="0" y="75"/>
                      <a:pt x="0" y="50"/>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26" name="Shape 826"/>
              <p:cNvSpPr/>
              <p:nvPr/>
            </p:nvSpPr>
            <p:spPr>
              <a:xfrm>
                <a:off x="3649662" y="1341437"/>
                <a:ext cx="103188" cy="119061"/>
              </a:xfrm>
              <a:custGeom>
                <a:pathLst>
                  <a:path extrusionOk="0" h="90" w="79">
                    <a:moveTo>
                      <a:pt x="0" y="45"/>
                    </a:moveTo>
                    <a:cubicBezTo>
                      <a:pt x="0" y="45"/>
                      <a:pt x="0" y="45"/>
                      <a:pt x="0" y="45"/>
                    </a:cubicBezTo>
                    <a:cubicBezTo>
                      <a:pt x="0" y="21"/>
                      <a:pt x="18" y="0"/>
                      <a:pt x="45" y="0"/>
                    </a:cubicBezTo>
                    <a:cubicBezTo>
                      <a:pt x="61" y="0"/>
                      <a:pt x="70" y="6"/>
                      <a:pt x="79" y="14"/>
                    </a:cubicBezTo>
                    <a:cubicBezTo>
                      <a:pt x="69" y="25"/>
                      <a:pt x="69" y="25"/>
                      <a:pt x="69" y="25"/>
                    </a:cubicBezTo>
                    <a:cubicBezTo>
                      <a:pt x="62" y="19"/>
                      <a:pt x="54" y="14"/>
                      <a:pt x="44" y="14"/>
                    </a:cubicBezTo>
                    <a:cubicBezTo>
                      <a:pt x="28" y="14"/>
                      <a:pt x="16" y="28"/>
                      <a:pt x="16" y="45"/>
                    </a:cubicBezTo>
                    <a:cubicBezTo>
                      <a:pt x="16" y="45"/>
                      <a:pt x="16" y="45"/>
                      <a:pt x="16" y="45"/>
                    </a:cubicBezTo>
                    <a:cubicBezTo>
                      <a:pt x="16" y="62"/>
                      <a:pt x="28" y="76"/>
                      <a:pt x="44" y="76"/>
                    </a:cubicBezTo>
                    <a:cubicBezTo>
                      <a:pt x="55" y="76"/>
                      <a:pt x="62" y="72"/>
                      <a:pt x="69" y="65"/>
                    </a:cubicBezTo>
                    <a:cubicBezTo>
                      <a:pt x="79" y="75"/>
                      <a:pt x="79" y="75"/>
                      <a:pt x="79" y="75"/>
                    </a:cubicBezTo>
                    <a:cubicBezTo>
                      <a:pt x="70" y="84"/>
                      <a:pt x="60" y="90"/>
                      <a:pt x="44" y="90"/>
                    </a:cubicBezTo>
                    <a:cubicBezTo>
                      <a:pt x="19" y="90"/>
                      <a:pt x="0" y="70"/>
                      <a:pt x="0" y="45"/>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27" name="Shape 827"/>
              <p:cNvSpPr/>
              <p:nvPr/>
            </p:nvSpPr>
            <p:spPr>
              <a:xfrm>
                <a:off x="3765550" y="1341437"/>
                <a:ext cx="103188" cy="119061"/>
              </a:xfrm>
              <a:custGeom>
                <a:pathLst>
                  <a:path extrusionOk="0" h="90" w="79">
                    <a:moveTo>
                      <a:pt x="0" y="45"/>
                    </a:moveTo>
                    <a:cubicBezTo>
                      <a:pt x="0" y="45"/>
                      <a:pt x="0" y="45"/>
                      <a:pt x="0" y="45"/>
                    </a:cubicBezTo>
                    <a:cubicBezTo>
                      <a:pt x="0" y="21"/>
                      <a:pt x="19" y="0"/>
                      <a:pt x="45" y="0"/>
                    </a:cubicBezTo>
                    <a:cubicBezTo>
                      <a:pt x="61" y="0"/>
                      <a:pt x="71" y="6"/>
                      <a:pt x="79" y="14"/>
                    </a:cubicBezTo>
                    <a:cubicBezTo>
                      <a:pt x="69" y="25"/>
                      <a:pt x="69" y="25"/>
                      <a:pt x="69" y="25"/>
                    </a:cubicBezTo>
                    <a:cubicBezTo>
                      <a:pt x="62" y="19"/>
                      <a:pt x="55" y="14"/>
                      <a:pt x="45" y="14"/>
                    </a:cubicBezTo>
                    <a:cubicBezTo>
                      <a:pt x="28" y="14"/>
                      <a:pt x="16" y="28"/>
                      <a:pt x="16" y="45"/>
                    </a:cubicBezTo>
                    <a:cubicBezTo>
                      <a:pt x="16" y="45"/>
                      <a:pt x="16" y="45"/>
                      <a:pt x="16" y="45"/>
                    </a:cubicBezTo>
                    <a:cubicBezTo>
                      <a:pt x="16" y="62"/>
                      <a:pt x="28" y="76"/>
                      <a:pt x="45" y="76"/>
                    </a:cubicBezTo>
                    <a:cubicBezTo>
                      <a:pt x="55" y="76"/>
                      <a:pt x="62" y="72"/>
                      <a:pt x="70" y="65"/>
                    </a:cubicBezTo>
                    <a:cubicBezTo>
                      <a:pt x="79" y="75"/>
                      <a:pt x="79" y="75"/>
                      <a:pt x="79" y="75"/>
                    </a:cubicBezTo>
                    <a:cubicBezTo>
                      <a:pt x="70" y="84"/>
                      <a:pt x="60" y="90"/>
                      <a:pt x="44" y="90"/>
                    </a:cubicBezTo>
                    <a:cubicBezTo>
                      <a:pt x="19" y="90"/>
                      <a:pt x="0" y="70"/>
                      <a:pt x="0" y="45"/>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28" name="Shape 828"/>
              <p:cNvSpPr/>
              <p:nvPr/>
            </p:nvSpPr>
            <p:spPr>
              <a:xfrm>
                <a:off x="3890962" y="1344612"/>
                <a:ext cx="85725" cy="114300"/>
              </a:xfrm>
              <a:custGeom>
                <a:pathLst>
                  <a:path extrusionOk="0" h="72" w="54">
                    <a:moveTo>
                      <a:pt x="0" y="0"/>
                    </a:moveTo>
                    <a:lnTo>
                      <a:pt x="53" y="0"/>
                    </a:lnTo>
                    <a:lnTo>
                      <a:pt x="53" y="11"/>
                    </a:lnTo>
                    <a:lnTo>
                      <a:pt x="13" y="11"/>
                    </a:lnTo>
                    <a:lnTo>
                      <a:pt x="13" y="30"/>
                    </a:lnTo>
                    <a:lnTo>
                      <a:pt x="48" y="30"/>
                    </a:lnTo>
                    <a:lnTo>
                      <a:pt x="48" y="41"/>
                    </a:lnTo>
                    <a:lnTo>
                      <a:pt x="13" y="41"/>
                    </a:lnTo>
                    <a:lnTo>
                      <a:pt x="13" y="60"/>
                    </a:lnTo>
                    <a:lnTo>
                      <a:pt x="54" y="60"/>
                    </a:lnTo>
                    <a:lnTo>
                      <a:pt x="54" y="72"/>
                    </a:lnTo>
                    <a:lnTo>
                      <a:pt x="0" y="72"/>
                    </a:lnTo>
                    <a:lnTo>
                      <a:pt x="0" y="0"/>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29" name="Shape 829"/>
              <p:cNvSpPr/>
              <p:nvPr/>
            </p:nvSpPr>
            <p:spPr>
              <a:xfrm>
                <a:off x="3992562" y="1343025"/>
                <a:ext cx="87312" cy="117474"/>
              </a:xfrm>
              <a:custGeom>
                <a:pathLst>
                  <a:path extrusionOk="0" h="89" w="67">
                    <a:moveTo>
                      <a:pt x="0" y="75"/>
                    </a:moveTo>
                    <a:cubicBezTo>
                      <a:pt x="9" y="64"/>
                      <a:pt x="9" y="64"/>
                      <a:pt x="9" y="64"/>
                    </a:cubicBezTo>
                    <a:cubicBezTo>
                      <a:pt x="17" y="71"/>
                      <a:pt x="26" y="75"/>
                      <a:pt x="37" y="75"/>
                    </a:cubicBezTo>
                    <a:cubicBezTo>
                      <a:pt x="46" y="75"/>
                      <a:pt x="52" y="71"/>
                      <a:pt x="52" y="64"/>
                    </a:cubicBezTo>
                    <a:cubicBezTo>
                      <a:pt x="52" y="64"/>
                      <a:pt x="52" y="64"/>
                      <a:pt x="52" y="64"/>
                    </a:cubicBezTo>
                    <a:cubicBezTo>
                      <a:pt x="52" y="58"/>
                      <a:pt x="48" y="55"/>
                      <a:pt x="32" y="51"/>
                    </a:cubicBezTo>
                    <a:cubicBezTo>
                      <a:pt x="14" y="46"/>
                      <a:pt x="3" y="41"/>
                      <a:pt x="3" y="25"/>
                    </a:cubicBezTo>
                    <a:cubicBezTo>
                      <a:pt x="3" y="25"/>
                      <a:pt x="3" y="25"/>
                      <a:pt x="3" y="25"/>
                    </a:cubicBezTo>
                    <a:cubicBezTo>
                      <a:pt x="3" y="10"/>
                      <a:pt x="16" y="0"/>
                      <a:pt x="33" y="0"/>
                    </a:cubicBezTo>
                    <a:cubicBezTo>
                      <a:pt x="46" y="0"/>
                      <a:pt x="56" y="3"/>
                      <a:pt x="65" y="10"/>
                    </a:cubicBezTo>
                    <a:cubicBezTo>
                      <a:pt x="56" y="22"/>
                      <a:pt x="56" y="22"/>
                      <a:pt x="56" y="22"/>
                    </a:cubicBezTo>
                    <a:cubicBezTo>
                      <a:pt x="49" y="16"/>
                      <a:pt x="41" y="13"/>
                      <a:pt x="33" y="13"/>
                    </a:cubicBezTo>
                    <a:cubicBezTo>
                      <a:pt x="24" y="13"/>
                      <a:pt x="19" y="18"/>
                      <a:pt x="19" y="23"/>
                    </a:cubicBezTo>
                    <a:cubicBezTo>
                      <a:pt x="19" y="24"/>
                      <a:pt x="19" y="24"/>
                      <a:pt x="19" y="24"/>
                    </a:cubicBezTo>
                    <a:cubicBezTo>
                      <a:pt x="19" y="30"/>
                      <a:pt x="23" y="33"/>
                      <a:pt x="39" y="37"/>
                    </a:cubicBezTo>
                    <a:cubicBezTo>
                      <a:pt x="58" y="42"/>
                      <a:pt x="67" y="48"/>
                      <a:pt x="67" y="63"/>
                    </a:cubicBezTo>
                    <a:cubicBezTo>
                      <a:pt x="67" y="63"/>
                      <a:pt x="67" y="63"/>
                      <a:pt x="67" y="63"/>
                    </a:cubicBezTo>
                    <a:cubicBezTo>
                      <a:pt x="67" y="79"/>
                      <a:pt x="54" y="89"/>
                      <a:pt x="36" y="89"/>
                    </a:cubicBezTo>
                    <a:cubicBezTo>
                      <a:pt x="23" y="89"/>
                      <a:pt x="10" y="84"/>
                      <a:pt x="0" y="75"/>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30" name="Shape 830"/>
              <p:cNvSpPr/>
              <p:nvPr/>
            </p:nvSpPr>
            <p:spPr>
              <a:xfrm>
                <a:off x="4094162" y="1343025"/>
                <a:ext cx="88900" cy="117474"/>
              </a:xfrm>
              <a:custGeom>
                <a:pathLst>
                  <a:path extrusionOk="0" h="89" w="67">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7" y="48"/>
                      <a:pt x="67" y="63"/>
                    </a:cubicBezTo>
                    <a:cubicBezTo>
                      <a:pt x="67" y="63"/>
                      <a:pt x="67" y="63"/>
                      <a:pt x="67" y="63"/>
                    </a:cubicBezTo>
                    <a:cubicBezTo>
                      <a:pt x="67" y="79"/>
                      <a:pt x="55" y="89"/>
                      <a:pt x="36" y="89"/>
                    </a:cubicBezTo>
                    <a:cubicBezTo>
                      <a:pt x="23" y="89"/>
                      <a:pt x="11" y="84"/>
                      <a:pt x="0" y="75"/>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31" name="Shape 831"/>
              <p:cNvSpPr/>
              <p:nvPr/>
            </p:nvSpPr>
            <p:spPr>
              <a:xfrm>
                <a:off x="4256087" y="1344612"/>
                <a:ext cx="87312" cy="114299"/>
              </a:xfrm>
              <a:custGeom>
                <a:pathLst>
                  <a:path extrusionOk="0" h="87" w="67">
                    <a:moveTo>
                      <a:pt x="0" y="0"/>
                    </a:moveTo>
                    <a:cubicBezTo>
                      <a:pt x="34" y="0"/>
                      <a:pt x="34" y="0"/>
                      <a:pt x="34" y="0"/>
                    </a:cubicBezTo>
                    <a:cubicBezTo>
                      <a:pt x="54" y="0"/>
                      <a:pt x="67" y="11"/>
                      <a:pt x="67" y="29"/>
                    </a:cubicBezTo>
                    <a:cubicBezTo>
                      <a:pt x="67" y="29"/>
                      <a:pt x="67" y="29"/>
                      <a:pt x="67" y="29"/>
                    </a:cubicBezTo>
                    <a:cubicBezTo>
                      <a:pt x="67" y="49"/>
                      <a:pt x="51" y="59"/>
                      <a:pt x="32" y="59"/>
                    </a:cubicBezTo>
                    <a:cubicBezTo>
                      <a:pt x="15" y="59"/>
                      <a:pt x="15" y="59"/>
                      <a:pt x="15" y="59"/>
                    </a:cubicBezTo>
                    <a:cubicBezTo>
                      <a:pt x="15" y="87"/>
                      <a:pt x="15" y="87"/>
                      <a:pt x="15" y="87"/>
                    </a:cubicBezTo>
                    <a:cubicBezTo>
                      <a:pt x="0" y="87"/>
                      <a:pt x="0" y="87"/>
                      <a:pt x="0" y="87"/>
                    </a:cubicBezTo>
                    <a:lnTo>
                      <a:pt x="0" y="0"/>
                    </a:lnTo>
                    <a:close/>
                    <a:moveTo>
                      <a:pt x="33" y="45"/>
                    </a:moveTo>
                    <a:cubicBezTo>
                      <a:pt x="44" y="45"/>
                      <a:pt x="51" y="39"/>
                      <a:pt x="51" y="29"/>
                    </a:cubicBezTo>
                    <a:cubicBezTo>
                      <a:pt x="51" y="29"/>
                      <a:pt x="51" y="29"/>
                      <a:pt x="51" y="29"/>
                    </a:cubicBezTo>
                    <a:cubicBezTo>
                      <a:pt x="51" y="19"/>
                      <a:pt x="44" y="14"/>
                      <a:pt x="33" y="14"/>
                    </a:cubicBezTo>
                    <a:cubicBezTo>
                      <a:pt x="15" y="14"/>
                      <a:pt x="15" y="14"/>
                      <a:pt x="15" y="14"/>
                    </a:cubicBezTo>
                    <a:cubicBezTo>
                      <a:pt x="15" y="45"/>
                      <a:pt x="15" y="45"/>
                      <a:pt x="15" y="45"/>
                    </a:cubicBezTo>
                    <a:lnTo>
                      <a:pt x="33" y="45"/>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32" name="Shape 832"/>
              <p:cNvSpPr/>
              <p:nvPr/>
            </p:nvSpPr>
            <p:spPr>
              <a:xfrm>
                <a:off x="4364037" y="1344612"/>
                <a:ext cx="80963" cy="114300"/>
              </a:xfrm>
              <a:custGeom>
                <a:pathLst>
                  <a:path extrusionOk="0" h="72" w="51">
                    <a:moveTo>
                      <a:pt x="0" y="0"/>
                    </a:moveTo>
                    <a:lnTo>
                      <a:pt x="13" y="0"/>
                    </a:lnTo>
                    <a:lnTo>
                      <a:pt x="13" y="60"/>
                    </a:lnTo>
                    <a:lnTo>
                      <a:pt x="51" y="60"/>
                    </a:lnTo>
                    <a:lnTo>
                      <a:pt x="51" y="72"/>
                    </a:lnTo>
                    <a:lnTo>
                      <a:pt x="0" y="72"/>
                    </a:lnTo>
                    <a:lnTo>
                      <a:pt x="0" y="0"/>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33" name="Shape 833"/>
              <p:cNvSpPr/>
              <p:nvPr/>
            </p:nvSpPr>
            <p:spPr>
              <a:xfrm>
                <a:off x="4454525" y="1343025"/>
                <a:ext cx="119063" cy="115886"/>
              </a:xfrm>
              <a:custGeom>
                <a:pathLst>
                  <a:path extrusionOk="0" h="73" w="75">
                    <a:moveTo>
                      <a:pt x="32" y="0"/>
                    </a:moveTo>
                    <a:lnTo>
                      <a:pt x="43" y="0"/>
                    </a:lnTo>
                    <a:lnTo>
                      <a:pt x="75" y="73"/>
                    </a:lnTo>
                    <a:lnTo>
                      <a:pt x="62" y="73"/>
                    </a:lnTo>
                    <a:lnTo>
                      <a:pt x="55" y="56"/>
                    </a:lnTo>
                    <a:lnTo>
                      <a:pt x="21" y="56"/>
                    </a:lnTo>
                    <a:lnTo>
                      <a:pt x="14" y="73"/>
                    </a:lnTo>
                    <a:lnTo>
                      <a:pt x="0" y="73"/>
                    </a:lnTo>
                    <a:lnTo>
                      <a:pt x="32" y="0"/>
                    </a:lnTo>
                    <a:close/>
                    <a:moveTo>
                      <a:pt x="50" y="44"/>
                    </a:moveTo>
                    <a:lnTo>
                      <a:pt x="38" y="15"/>
                    </a:lnTo>
                    <a:lnTo>
                      <a:pt x="25" y="44"/>
                    </a:lnTo>
                    <a:lnTo>
                      <a:pt x="50" y="44"/>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34" name="Shape 834"/>
              <p:cNvSpPr/>
              <p:nvPr/>
            </p:nvSpPr>
            <p:spPr>
              <a:xfrm>
                <a:off x="4570412" y="1344612"/>
                <a:ext cx="93663" cy="114300"/>
              </a:xfrm>
              <a:custGeom>
                <a:pathLst>
                  <a:path extrusionOk="0" h="72" w="59">
                    <a:moveTo>
                      <a:pt x="23" y="12"/>
                    </a:moveTo>
                    <a:lnTo>
                      <a:pt x="0" y="12"/>
                    </a:lnTo>
                    <a:lnTo>
                      <a:pt x="0" y="0"/>
                    </a:lnTo>
                    <a:lnTo>
                      <a:pt x="59" y="0"/>
                    </a:lnTo>
                    <a:lnTo>
                      <a:pt x="59" y="12"/>
                    </a:lnTo>
                    <a:lnTo>
                      <a:pt x="35" y="12"/>
                    </a:lnTo>
                    <a:lnTo>
                      <a:pt x="35" y="72"/>
                    </a:lnTo>
                    <a:lnTo>
                      <a:pt x="23" y="72"/>
                    </a:lnTo>
                    <a:lnTo>
                      <a:pt x="23" y="12"/>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35" name="Shape 835"/>
              <p:cNvSpPr/>
              <p:nvPr/>
            </p:nvSpPr>
            <p:spPr>
              <a:xfrm>
                <a:off x="4684712" y="1344612"/>
                <a:ext cx="84138" cy="114300"/>
              </a:xfrm>
              <a:custGeom>
                <a:pathLst>
                  <a:path extrusionOk="0" h="72" w="53">
                    <a:moveTo>
                      <a:pt x="0" y="0"/>
                    </a:moveTo>
                    <a:lnTo>
                      <a:pt x="53" y="0"/>
                    </a:lnTo>
                    <a:lnTo>
                      <a:pt x="53" y="12"/>
                    </a:lnTo>
                    <a:lnTo>
                      <a:pt x="12" y="12"/>
                    </a:lnTo>
                    <a:lnTo>
                      <a:pt x="12" y="31"/>
                    </a:lnTo>
                    <a:lnTo>
                      <a:pt x="49" y="31"/>
                    </a:lnTo>
                    <a:lnTo>
                      <a:pt x="49" y="42"/>
                    </a:lnTo>
                    <a:lnTo>
                      <a:pt x="12" y="42"/>
                    </a:lnTo>
                    <a:lnTo>
                      <a:pt x="12" y="72"/>
                    </a:lnTo>
                    <a:lnTo>
                      <a:pt x="0" y="72"/>
                    </a:lnTo>
                    <a:lnTo>
                      <a:pt x="0" y="0"/>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36" name="Shape 836"/>
              <p:cNvSpPr/>
              <p:nvPr/>
            </p:nvSpPr>
            <p:spPr>
              <a:xfrm>
                <a:off x="4784725" y="1341437"/>
                <a:ext cx="119062" cy="119061"/>
              </a:xfrm>
              <a:custGeom>
                <a:pathLst>
                  <a:path extrusionOk="0" h="90" w="91">
                    <a:moveTo>
                      <a:pt x="0" y="45"/>
                    </a:moveTo>
                    <a:cubicBezTo>
                      <a:pt x="0" y="45"/>
                      <a:pt x="0" y="45"/>
                      <a:pt x="0" y="45"/>
                    </a:cubicBezTo>
                    <a:cubicBezTo>
                      <a:pt x="0" y="21"/>
                      <a:pt x="19" y="0"/>
                      <a:pt x="45" y="0"/>
                    </a:cubicBezTo>
                    <a:cubicBezTo>
                      <a:pt x="72" y="0"/>
                      <a:pt x="91" y="21"/>
                      <a:pt x="91" y="45"/>
                    </a:cubicBezTo>
                    <a:cubicBezTo>
                      <a:pt x="91" y="45"/>
                      <a:pt x="91" y="45"/>
                      <a:pt x="91" y="45"/>
                    </a:cubicBezTo>
                    <a:cubicBezTo>
                      <a:pt x="91" y="70"/>
                      <a:pt x="72" y="90"/>
                      <a:pt x="45" y="90"/>
                    </a:cubicBezTo>
                    <a:cubicBezTo>
                      <a:pt x="18" y="90"/>
                      <a:pt x="0" y="70"/>
                      <a:pt x="0" y="45"/>
                    </a:cubicBezTo>
                    <a:close/>
                    <a:moveTo>
                      <a:pt x="75" y="45"/>
                    </a:moveTo>
                    <a:cubicBezTo>
                      <a:pt x="75" y="45"/>
                      <a:pt x="75" y="45"/>
                      <a:pt x="75" y="45"/>
                    </a:cubicBezTo>
                    <a:cubicBezTo>
                      <a:pt x="75" y="28"/>
                      <a:pt x="62" y="14"/>
                      <a:pt x="45" y="14"/>
                    </a:cubicBezTo>
                    <a:cubicBezTo>
                      <a:pt x="28" y="14"/>
                      <a:pt x="16" y="28"/>
                      <a:pt x="16" y="45"/>
                    </a:cubicBezTo>
                    <a:cubicBezTo>
                      <a:pt x="16" y="45"/>
                      <a:pt x="16" y="45"/>
                      <a:pt x="16" y="45"/>
                    </a:cubicBezTo>
                    <a:cubicBezTo>
                      <a:pt x="16" y="62"/>
                      <a:pt x="28" y="76"/>
                      <a:pt x="45" y="76"/>
                    </a:cubicBezTo>
                    <a:cubicBezTo>
                      <a:pt x="63" y="76"/>
                      <a:pt x="75" y="62"/>
                      <a:pt x="75" y="45"/>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37" name="Shape 837"/>
              <p:cNvSpPr/>
              <p:nvPr/>
            </p:nvSpPr>
            <p:spPr>
              <a:xfrm>
                <a:off x="4927600" y="1344612"/>
                <a:ext cx="96837" cy="114299"/>
              </a:xfrm>
              <a:custGeom>
                <a:pathLst>
                  <a:path extrusionOk="0" h="87" w="74">
                    <a:moveTo>
                      <a:pt x="0" y="0"/>
                    </a:moveTo>
                    <a:cubicBezTo>
                      <a:pt x="39" y="0"/>
                      <a:pt x="39" y="0"/>
                      <a:pt x="39" y="0"/>
                    </a:cubicBezTo>
                    <a:cubicBezTo>
                      <a:pt x="50" y="0"/>
                      <a:pt x="58" y="3"/>
                      <a:pt x="64" y="8"/>
                    </a:cubicBezTo>
                    <a:cubicBezTo>
                      <a:pt x="69" y="13"/>
                      <a:pt x="71" y="20"/>
                      <a:pt x="71" y="27"/>
                    </a:cubicBezTo>
                    <a:cubicBezTo>
                      <a:pt x="71" y="27"/>
                      <a:pt x="71" y="27"/>
                      <a:pt x="71" y="27"/>
                    </a:cubicBezTo>
                    <a:cubicBezTo>
                      <a:pt x="71" y="42"/>
                      <a:pt x="63" y="50"/>
                      <a:pt x="51" y="54"/>
                    </a:cubicBezTo>
                    <a:cubicBezTo>
                      <a:pt x="74" y="87"/>
                      <a:pt x="74" y="87"/>
                      <a:pt x="74" y="87"/>
                    </a:cubicBezTo>
                    <a:cubicBezTo>
                      <a:pt x="56" y="87"/>
                      <a:pt x="56" y="87"/>
                      <a:pt x="56" y="87"/>
                    </a:cubicBezTo>
                    <a:cubicBezTo>
                      <a:pt x="35" y="56"/>
                      <a:pt x="35" y="56"/>
                      <a:pt x="35" y="56"/>
                    </a:cubicBezTo>
                    <a:cubicBezTo>
                      <a:pt x="15" y="56"/>
                      <a:pt x="15" y="56"/>
                      <a:pt x="15" y="56"/>
                    </a:cubicBezTo>
                    <a:cubicBezTo>
                      <a:pt x="15" y="87"/>
                      <a:pt x="15" y="87"/>
                      <a:pt x="15" y="87"/>
                    </a:cubicBezTo>
                    <a:cubicBezTo>
                      <a:pt x="0" y="87"/>
                      <a:pt x="0" y="87"/>
                      <a:pt x="0" y="87"/>
                    </a:cubicBezTo>
                    <a:lnTo>
                      <a:pt x="0" y="0"/>
                    </a:lnTo>
                    <a:close/>
                    <a:moveTo>
                      <a:pt x="38" y="43"/>
                    </a:moveTo>
                    <a:cubicBezTo>
                      <a:pt x="49" y="43"/>
                      <a:pt x="56" y="37"/>
                      <a:pt x="56" y="28"/>
                    </a:cubicBezTo>
                    <a:cubicBezTo>
                      <a:pt x="56" y="28"/>
                      <a:pt x="56" y="28"/>
                      <a:pt x="56" y="28"/>
                    </a:cubicBezTo>
                    <a:cubicBezTo>
                      <a:pt x="56" y="19"/>
                      <a:pt x="49" y="14"/>
                      <a:pt x="38" y="14"/>
                    </a:cubicBezTo>
                    <a:cubicBezTo>
                      <a:pt x="15" y="14"/>
                      <a:pt x="15" y="14"/>
                      <a:pt x="15" y="14"/>
                    </a:cubicBezTo>
                    <a:cubicBezTo>
                      <a:pt x="15" y="43"/>
                      <a:pt x="15" y="43"/>
                      <a:pt x="15" y="43"/>
                    </a:cubicBezTo>
                    <a:lnTo>
                      <a:pt x="38" y="43"/>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38" name="Shape 838"/>
              <p:cNvSpPr/>
              <p:nvPr/>
            </p:nvSpPr>
            <p:spPr>
              <a:xfrm>
                <a:off x="5046662" y="1344612"/>
                <a:ext cx="111125" cy="114300"/>
              </a:xfrm>
              <a:custGeom>
                <a:pathLst>
                  <a:path extrusionOk="0" h="72" w="70">
                    <a:moveTo>
                      <a:pt x="0" y="0"/>
                    </a:moveTo>
                    <a:lnTo>
                      <a:pt x="13" y="0"/>
                    </a:lnTo>
                    <a:lnTo>
                      <a:pt x="35" y="34"/>
                    </a:lnTo>
                    <a:lnTo>
                      <a:pt x="57" y="0"/>
                    </a:lnTo>
                    <a:lnTo>
                      <a:pt x="70" y="0"/>
                    </a:lnTo>
                    <a:lnTo>
                      <a:pt x="70" y="72"/>
                    </a:lnTo>
                    <a:lnTo>
                      <a:pt x="57" y="72"/>
                    </a:lnTo>
                    <a:lnTo>
                      <a:pt x="57" y="20"/>
                    </a:lnTo>
                    <a:lnTo>
                      <a:pt x="35" y="54"/>
                    </a:lnTo>
                    <a:lnTo>
                      <a:pt x="34" y="54"/>
                    </a:lnTo>
                    <a:lnTo>
                      <a:pt x="12" y="21"/>
                    </a:lnTo>
                    <a:lnTo>
                      <a:pt x="12" y="72"/>
                    </a:lnTo>
                    <a:lnTo>
                      <a:pt x="0" y="72"/>
                    </a:lnTo>
                    <a:lnTo>
                      <a:pt x="0" y="0"/>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nvGrpSpPr>
            <p:cNvPr id="839" name="Shape 839"/>
            <p:cNvGrpSpPr/>
            <p:nvPr/>
          </p:nvGrpSpPr>
          <p:grpSpPr>
            <a:xfrm>
              <a:off x="338138" y="878331"/>
              <a:ext cx="1593294" cy="1115567"/>
              <a:chOff x="267" y="-340"/>
              <a:chExt cx="7143" cy="5002"/>
            </a:xfrm>
          </p:grpSpPr>
          <p:sp>
            <p:nvSpPr>
              <p:cNvPr id="840" name="Shape 840"/>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41" name="Shape 841"/>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42" name="Shape 842"/>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43" name="Shape 843"/>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44" name="Shape 844"/>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45" name="Shape 845"/>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46" name="Shape 846"/>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47" name="Shape 847"/>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48" name="Shape 848"/>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49" name="Shape 849"/>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50" name="Shape 850"/>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pic>
        <p:nvPicPr>
          <p:cNvPr id="851" name="Shape 851"/>
          <p:cNvPicPr preferRelativeResize="0"/>
          <p:nvPr/>
        </p:nvPicPr>
        <p:blipFill rotWithShape="1">
          <a:blip r:embed="rId4">
            <a:alphaModFix/>
          </a:blip>
          <a:srcRect b="0" l="0" r="0" t="0"/>
          <a:stretch/>
        </p:blipFill>
        <p:spPr>
          <a:xfrm>
            <a:off x="6448416" y="3786260"/>
            <a:ext cx="2578123" cy="2634171"/>
          </a:xfrm>
          <a:prstGeom prst="rect">
            <a:avLst/>
          </a:prstGeom>
          <a:noFill/>
          <a:ln>
            <a:noFill/>
          </a:ln>
        </p:spPr>
      </p:pic>
      <p:pic>
        <p:nvPicPr>
          <p:cNvPr id="852" name="Shape 852"/>
          <p:cNvPicPr preferRelativeResize="0"/>
          <p:nvPr/>
        </p:nvPicPr>
        <p:blipFill rotWithShape="1">
          <a:blip r:embed="rId5">
            <a:alphaModFix/>
          </a:blip>
          <a:srcRect b="0" l="0" r="0" t="0"/>
          <a:stretch/>
        </p:blipFill>
        <p:spPr>
          <a:xfrm>
            <a:off x="101572" y="-100315"/>
            <a:ext cx="473509" cy="473509"/>
          </a:xfrm>
          <a:prstGeom prst="rect">
            <a:avLst/>
          </a:prstGeom>
          <a:noFill/>
          <a:ln>
            <a:noFill/>
          </a:ln>
        </p:spPr>
      </p:pic>
      <p:sp>
        <p:nvSpPr>
          <p:cNvPr id="853" name="Shape 853"/>
          <p:cNvSpPr/>
          <p:nvPr/>
        </p:nvSpPr>
        <p:spPr>
          <a:xfrm>
            <a:off x="-985734" y="-162267"/>
            <a:ext cx="1285963" cy="1285963"/>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854" name="Shape 854"/>
          <p:cNvPicPr preferRelativeResize="0"/>
          <p:nvPr/>
        </p:nvPicPr>
        <p:blipFill rotWithShape="1">
          <a:blip r:embed="rId6">
            <a:alphaModFix/>
          </a:blip>
          <a:srcRect b="0" l="0" r="0" t="0"/>
          <a:stretch/>
        </p:blipFill>
        <p:spPr>
          <a:xfrm>
            <a:off x="7319817" y="622585"/>
            <a:ext cx="1972649" cy="1972649"/>
          </a:xfrm>
          <a:prstGeom prst="rect">
            <a:avLst/>
          </a:prstGeom>
          <a:noFill/>
          <a:ln>
            <a:noFill/>
          </a:ln>
        </p:spPr>
      </p:pic>
      <p:grpSp>
        <p:nvGrpSpPr>
          <p:cNvPr id="855" name="Shape 855"/>
          <p:cNvGrpSpPr/>
          <p:nvPr/>
        </p:nvGrpSpPr>
        <p:grpSpPr>
          <a:xfrm>
            <a:off x="8686801" y="5026740"/>
            <a:ext cx="1104364" cy="966038"/>
            <a:chOff x="9356932" y="5612937"/>
            <a:chExt cx="434231" cy="379842"/>
          </a:xfrm>
        </p:grpSpPr>
        <p:sp>
          <p:nvSpPr>
            <p:cNvPr id="856" name="Shape 856"/>
            <p:cNvSpPr/>
            <p:nvPr/>
          </p:nvSpPr>
          <p:spPr>
            <a:xfrm>
              <a:off x="9356932" y="5612937"/>
              <a:ext cx="338650" cy="338650"/>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857" name="Shape 857"/>
            <p:cNvSpPr/>
            <p:nvPr/>
          </p:nvSpPr>
          <p:spPr>
            <a:xfrm>
              <a:off x="9600003" y="5801619"/>
              <a:ext cx="191160" cy="191160"/>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
    <p:spTree>
      <p:nvGrpSpPr>
        <p:cNvPr id="858" name="Shape 858"/>
        <p:cNvGrpSpPr/>
        <p:nvPr/>
      </p:nvGrpSpPr>
      <p:grpSpPr>
        <a:xfrm>
          <a:off x="0" y="0"/>
          <a:ext cx="0" cy="0"/>
          <a:chOff x="0" y="0"/>
          <a:chExt cx="0" cy="0"/>
        </a:xfrm>
      </p:grpSpPr>
      <p:sp>
        <p:nvSpPr>
          <p:cNvPr id="859" name="Shape 859"/>
          <p:cNvSpPr txBox="1"/>
          <p:nvPr>
            <p:ph idx="1" type="body"/>
          </p:nvPr>
        </p:nvSpPr>
        <p:spPr>
          <a:xfrm>
            <a:off x="338327" y="1599479"/>
            <a:ext cx="11515535" cy="462286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60" name="Shape 860"/>
          <p:cNvSpPr txBox="1"/>
          <p:nvPr>
            <p:ph idx="2" type="body"/>
          </p:nvPr>
        </p:nvSpPr>
        <p:spPr>
          <a:xfrm>
            <a:off x="338328" y="1021079"/>
            <a:ext cx="11484864" cy="338554"/>
          </a:xfrm>
          <a:prstGeom prst="rect">
            <a:avLst/>
          </a:prstGeom>
          <a:noFill/>
          <a:ln>
            <a:noFill/>
          </a:ln>
        </p:spPr>
        <p:txBody>
          <a:bodyPr anchorCtr="0" anchor="t" bIns="91425" lIns="91425" rIns="91425" tIns="91425"/>
          <a:lstStyle>
            <a:lvl1pPr indent="0" marL="0" rtl="0">
              <a:spcBef>
                <a:spcPts val="0"/>
              </a:spcBef>
              <a:buClr>
                <a:schemeClr val="accent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61" name="Shape 861"/>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62" name="Shape 862"/>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_white">
    <p:spTree>
      <p:nvGrpSpPr>
        <p:cNvPr id="863" name="Shape 863"/>
        <p:cNvGrpSpPr/>
        <p:nvPr/>
      </p:nvGrpSpPr>
      <p:grpSpPr>
        <a:xfrm>
          <a:off x="0" y="0"/>
          <a:ext cx="0" cy="0"/>
          <a:chOff x="0" y="0"/>
          <a:chExt cx="0" cy="0"/>
        </a:xfrm>
      </p:grpSpPr>
      <p:sp>
        <p:nvSpPr>
          <p:cNvPr id="864" name="Shape 864"/>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 2">
    <p:spTree>
      <p:nvGrpSpPr>
        <p:cNvPr id="865" name="Shape 865"/>
        <p:cNvGrpSpPr/>
        <p:nvPr/>
      </p:nvGrpSpPr>
      <p:grpSpPr>
        <a:xfrm>
          <a:off x="0" y="0"/>
          <a:ext cx="0" cy="0"/>
          <a:chOff x="0" y="0"/>
          <a:chExt cx="0" cy="0"/>
        </a:xfrm>
      </p:grpSpPr>
      <p:sp>
        <p:nvSpPr>
          <p:cNvPr id="866" name="Shape 866"/>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67" name="Shape 867"/>
          <p:cNvSpPr txBox="1"/>
          <p:nvPr>
            <p:ph idx="1"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68" name="Shape 868"/>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 2">
    <p:spTree>
      <p:nvGrpSpPr>
        <p:cNvPr id="61" name="Shape 61"/>
        <p:cNvGrpSpPr/>
        <p:nvPr/>
      </p:nvGrpSpPr>
      <p:grpSpPr>
        <a:xfrm>
          <a:off x="0" y="0"/>
          <a:ext cx="0" cy="0"/>
          <a:chOff x="0" y="0"/>
          <a:chExt cx="0" cy="0"/>
        </a:xfrm>
      </p:grpSpPr>
      <p:sp>
        <p:nvSpPr>
          <p:cNvPr id="62" name="Shape 62"/>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3" name="Shape 63"/>
          <p:cNvSpPr txBox="1"/>
          <p:nvPr>
            <p:ph idx="1" type="body"/>
          </p:nvPr>
        </p:nvSpPr>
        <p:spPr>
          <a:xfrm>
            <a:off x="338328" y="1021079"/>
            <a:ext cx="11484864" cy="36933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4" name="Shape 64"/>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869" name="Shape 869"/>
        <p:cNvGrpSpPr/>
        <p:nvPr/>
      </p:nvGrpSpPr>
      <p:grpSpPr>
        <a:xfrm>
          <a:off x="0" y="0"/>
          <a:ext cx="0" cy="0"/>
          <a:chOff x="0" y="0"/>
          <a:chExt cx="0" cy="0"/>
        </a:xfrm>
      </p:grpSpPr>
      <p:sp>
        <p:nvSpPr>
          <p:cNvPr id="870" name="Shape 870"/>
          <p:cNvSpPr txBox="1"/>
          <p:nvPr>
            <p:ph type="title"/>
          </p:nvPr>
        </p:nvSpPr>
        <p:spPr>
          <a:xfrm>
            <a:off x="609443" y="274637"/>
            <a:ext cx="10969943" cy="1143000"/>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71" name="Shape 871"/>
          <p:cNvSpPr txBox="1"/>
          <p:nvPr>
            <p:ph idx="1" type="body"/>
          </p:nvPr>
        </p:nvSpPr>
        <p:spPr>
          <a:xfrm>
            <a:off x="609443" y="1600203"/>
            <a:ext cx="10969943" cy="4525963"/>
          </a:xfrm>
          <a:prstGeom prst="rect">
            <a:avLst/>
          </a:prstGeom>
          <a:noFill/>
          <a:ln>
            <a:noFill/>
          </a:ln>
        </p:spPr>
        <p:txBody>
          <a:bodyPr anchorCtr="0" anchor="t" bIns="91425" lIns="91425" rIns="91425" tIns="91425"/>
          <a:lstStyle>
            <a:lvl1pPr indent="254000" marL="0" rtl="0" algn="l">
              <a:lnSpc>
                <a:spcPct val="90000"/>
              </a:lnSpc>
              <a:spcBef>
                <a:spcPts val="400"/>
              </a:spcBef>
              <a:spcAft>
                <a:spcPts val="600"/>
              </a:spcAft>
              <a:buClr>
                <a:srgbClr val="7F7F7F"/>
              </a:buClr>
              <a:buFont typeface="Arial"/>
              <a:buChar char="​"/>
              <a:defRPr/>
            </a:lvl1pPr>
            <a:lvl2pPr indent="-3175" marL="231775" rtl="0" algn="l">
              <a:lnSpc>
                <a:spcPct val="90000"/>
              </a:lnSpc>
              <a:spcBef>
                <a:spcPts val="300"/>
              </a:spcBef>
              <a:spcAft>
                <a:spcPts val="600"/>
              </a:spcAft>
              <a:buClr>
                <a:srgbClr val="BFBFBF"/>
              </a:buClr>
              <a:buFont typeface="Arial"/>
              <a:buChar char="•"/>
              <a:defRPr/>
            </a:lvl2pPr>
            <a:lvl3pPr indent="25400" marL="520700" rtl="0" algn="l">
              <a:lnSpc>
                <a:spcPct val="90000"/>
              </a:lnSpc>
              <a:spcBef>
                <a:spcPts val="300"/>
              </a:spcBef>
              <a:spcAft>
                <a:spcPts val="600"/>
              </a:spcAft>
              <a:buClr>
                <a:srgbClr val="BFBFBF"/>
              </a:buClr>
              <a:buFont typeface="Arial"/>
              <a:buChar char="•"/>
              <a:defRPr/>
            </a:lvl3pPr>
            <a:lvl4pPr indent="190500" marL="520700" rtl="0" algn="l">
              <a:lnSpc>
                <a:spcPct val="90000"/>
              </a:lnSpc>
              <a:spcBef>
                <a:spcPts val="300"/>
              </a:spcBef>
              <a:spcAft>
                <a:spcPts val="600"/>
              </a:spcAft>
              <a:buClr>
                <a:srgbClr val="7F7F7F"/>
              </a:buClr>
              <a:buFont typeface="Arial"/>
              <a:buChar char="​"/>
              <a:defRPr/>
            </a:lvl4pPr>
            <a:lvl5pPr indent="-50800" marL="520700" rtl="0" algn="l">
              <a:lnSpc>
                <a:spcPct val="90000"/>
              </a:lnSpc>
              <a:spcBef>
                <a:spcPts val="300"/>
              </a:spcBef>
              <a:spcAft>
                <a:spcPts val="600"/>
              </a:spcAft>
              <a:buClr>
                <a:srgbClr val="7F7F7F"/>
              </a:buClr>
              <a:buFont typeface="Arial"/>
              <a:buChar char="​"/>
              <a:defRPr/>
            </a:lvl5pPr>
            <a:lvl6pPr indent="25400" marL="2514600" rtl="0" algn="l">
              <a:spcBef>
                <a:spcPts val="400"/>
              </a:spcBef>
              <a:buClr>
                <a:schemeClr val="dk1"/>
              </a:buClr>
              <a:buFont typeface="Arial"/>
              <a:buChar char="•"/>
              <a:defRPr/>
            </a:lvl6pPr>
            <a:lvl7pPr indent="25400" marL="2971800" rtl="0" algn="l">
              <a:spcBef>
                <a:spcPts val="400"/>
              </a:spcBef>
              <a:buClr>
                <a:schemeClr val="dk1"/>
              </a:buClr>
              <a:buFont typeface="Arial"/>
              <a:buChar char="•"/>
              <a:defRPr/>
            </a:lvl7pPr>
            <a:lvl8pPr indent="25400" marL="3429000" rtl="0" algn="l">
              <a:spcBef>
                <a:spcPts val="400"/>
              </a:spcBef>
              <a:buClr>
                <a:schemeClr val="dk1"/>
              </a:buClr>
              <a:buFont typeface="Arial"/>
              <a:buChar char="•"/>
              <a:defRPr/>
            </a:lvl8pPr>
            <a:lvl9pPr indent="25400" marL="3886200" rtl="0" algn="l">
              <a:spcBef>
                <a:spcPts val="400"/>
              </a:spcBef>
              <a:buClr>
                <a:schemeClr val="dk1"/>
              </a:buClr>
              <a:buFont typeface="Arial"/>
              <a:buChar char="•"/>
              <a:defRPr/>
            </a:lvl9pPr>
          </a:lstStyle>
          <a:p/>
        </p:txBody>
      </p:sp>
      <p:sp>
        <p:nvSpPr>
          <p:cNvPr id="872" name="Shape 872"/>
          <p:cNvSpPr txBox="1"/>
          <p:nvPr>
            <p:ph idx="10" type="dt"/>
          </p:nvPr>
        </p:nvSpPr>
        <p:spPr>
          <a:xfrm>
            <a:off x="609441" y="6356351"/>
            <a:ext cx="2844059" cy="365125"/>
          </a:xfrm>
          <a:prstGeom prst="rect">
            <a:avLst/>
          </a:prstGeom>
          <a:noFill/>
          <a:ln>
            <a:noFill/>
          </a:ln>
        </p:spPr>
        <p:txBody>
          <a:bodyPr anchorCtr="0" anchor="t"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873" name="Shape 873"/>
          <p:cNvSpPr txBox="1"/>
          <p:nvPr>
            <p:ph idx="11" type="ftr"/>
          </p:nvPr>
        </p:nvSpPr>
        <p:spPr>
          <a:xfrm>
            <a:off x="4164516" y="6356351"/>
            <a:ext cx="3859793" cy="365125"/>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874" name="Shape 874"/>
          <p:cNvSpPr txBox="1"/>
          <p:nvPr>
            <p:ph idx="12" type="sldNum"/>
          </p:nvPr>
        </p:nvSpPr>
        <p:spPr>
          <a:xfrm>
            <a:off x="8735325" y="6356351"/>
            <a:ext cx="2844059" cy="365125"/>
          </a:xfrm>
          <a:prstGeom prst="rect">
            <a:avLst/>
          </a:prstGeom>
          <a:noFill/>
          <a:ln>
            <a:noFill/>
          </a:ln>
        </p:spPr>
        <p:txBody>
          <a:bodyPr anchorCtr="0" anchor="t" bIns="22850" lIns="45700" rIns="45700" tIns="22850">
            <a:noAutofit/>
          </a:bodyPr>
          <a:lstStyle/>
          <a:p>
            <a:pPr indent="0" lvl="0" marL="0" marR="0" rtl="0" algn="l">
              <a:spcBef>
                <a:spcPts val="0"/>
              </a:spcBef>
              <a:buClr>
                <a:schemeClr val="dk1"/>
              </a:buClr>
              <a:buSzPct val="25000"/>
              <a:buFont typeface="Arial"/>
              <a:buNone/>
            </a:pPr>
            <a:fld id="{00000000-1234-1234-1234-123412341234}" type="slidenum">
              <a:rPr b="0" baseline="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er_Hero_B">
    <p:spTree>
      <p:nvGrpSpPr>
        <p:cNvPr id="875" name="Shape 875"/>
        <p:cNvGrpSpPr/>
        <p:nvPr/>
      </p:nvGrpSpPr>
      <p:grpSpPr>
        <a:xfrm>
          <a:off x="0" y="0"/>
          <a:ext cx="0" cy="0"/>
          <a:chOff x="0" y="0"/>
          <a:chExt cx="0" cy="0"/>
        </a:xfrm>
      </p:grpSpPr>
      <p:sp>
        <p:nvSpPr>
          <p:cNvPr id="876" name="Shape 876"/>
          <p:cNvSpPr/>
          <p:nvPr>
            <p:ph idx="2" type="pic"/>
          </p:nvPr>
        </p:nvSpPr>
        <p:spPr>
          <a:xfrm>
            <a:off x="-7681" y="0"/>
            <a:ext cx="12204188" cy="3809999"/>
          </a:xfrm>
          <a:prstGeom prst="rect">
            <a:avLst/>
          </a:prstGeom>
          <a:solidFill>
            <a:srgbClr val="BFBFBF"/>
          </a:solidFill>
          <a:ln>
            <a:noFill/>
          </a:ln>
        </p:spPr>
      </p:sp>
      <p:sp>
        <p:nvSpPr>
          <p:cNvPr id="877" name="Shape 877"/>
          <p:cNvSpPr txBox="1"/>
          <p:nvPr>
            <p:ph type="title"/>
          </p:nvPr>
        </p:nvSpPr>
        <p:spPr>
          <a:xfrm>
            <a:off x="338328" y="3655260"/>
            <a:ext cx="11517122" cy="854252"/>
          </a:xfrm>
          <a:prstGeom prst="rect">
            <a:avLst/>
          </a:prstGeom>
          <a:noFill/>
          <a:ln>
            <a:noFill/>
          </a:ln>
        </p:spPr>
        <p:txBody>
          <a:bodyPr anchorCtr="0" anchor="b" bIns="91425" lIns="91425" rIns="91425" tIns="91425"/>
          <a:lstStyle>
            <a:lvl1pPr rtl="0" algn="l">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78" name="Shape 878"/>
          <p:cNvSpPr txBox="1"/>
          <p:nvPr>
            <p:ph idx="1" type="body"/>
          </p:nvPr>
        </p:nvSpPr>
        <p:spPr>
          <a:xfrm>
            <a:off x="6124530" y="2289668"/>
            <a:ext cx="6071978" cy="987962"/>
          </a:xfrm>
          <a:prstGeom prst="rect">
            <a:avLst/>
          </a:prstGeom>
          <a:solidFill>
            <a:schemeClr val="accent1">
              <a:alpha val="85882"/>
            </a:schemeClr>
          </a:solidFill>
          <a:ln>
            <a:noFill/>
          </a:ln>
        </p:spPr>
        <p:txBody>
          <a:bodyPr anchorCtr="0" anchor="b" bIns="91425" lIns="91425" rIns="91425" tIns="91425"/>
          <a:lstStyle>
            <a:lvl1pPr indent="-111125" marL="111125" rtl="0">
              <a:lnSpc>
                <a:spcPct val="90000"/>
              </a:lnSpc>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79" name="Shape 879"/>
          <p:cNvSpPr txBox="1"/>
          <p:nvPr>
            <p:ph idx="3" type="body"/>
          </p:nvPr>
        </p:nvSpPr>
        <p:spPr>
          <a:xfrm>
            <a:off x="6409137" y="2969089"/>
            <a:ext cx="5433837" cy="249230"/>
          </a:xfrm>
          <a:prstGeom prst="rect">
            <a:avLst/>
          </a:prstGeom>
          <a:noFill/>
          <a:ln>
            <a:noFill/>
          </a:ln>
        </p:spPr>
        <p:txBody>
          <a:bodyPr anchorCtr="0" anchor="b" bIns="91425" lIns="91425" rIns="91425" tIns="91425"/>
          <a:lstStyle>
            <a:lvl1pPr indent="0" marL="0"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80" name="Shape 880"/>
          <p:cNvSpPr txBox="1"/>
          <p:nvPr>
            <p:ph idx="4" type="body"/>
          </p:nvPr>
        </p:nvSpPr>
        <p:spPr>
          <a:xfrm>
            <a:off x="338328" y="4719144"/>
            <a:ext cx="5601410" cy="147273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81" name="Shape 881"/>
          <p:cNvSpPr txBox="1"/>
          <p:nvPr>
            <p:ph idx="5" type="body"/>
          </p:nvPr>
        </p:nvSpPr>
        <p:spPr>
          <a:xfrm>
            <a:off x="6153912" y="4719144"/>
            <a:ext cx="5703125" cy="147273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82" name="Shape 882"/>
          <p:cNvSpPr/>
          <p:nvPr>
            <p:ph idx="6" type="pic"/>
          </p:nvPr>
        </p:nvSpPr>
        <p:spPr>
          <a:xfrm>
            <a:off x="336550" y="2796225"/>
            <a:ext cx="2100448" cy="1169987"/>
          </a:xfrm>
          <a:prstGeom prst="rect">
            <a:avLst/>
          </a:prstGeom>
          <a:solidFill>
            <a:schemeClr val="lt1"/>
          </a:solidFill>
          <a:ln>
            <a:noFill/>
          </a:ln>
        </p:spPr>
      </p:sp>
      <p:sp>
        <p:nvSpPr>
          <p:cNvPr id="883" name="Shape 883"/>
          <p:cNvSpPr/>
          <p:nvPr/>
        </p:nvSpPr>
        <p:spPr>
          <a:xfrm flipH="1">
            <a:off x="336549" y="0"/>
            <a:ext cx="11868912" cy="89118"/>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884" name="Shape 884"/>
          <p:cNvSpPr/>
          <p:nvPr/>
        </p:nvSpPr>
        <p:spPr>
          <a:xfrm flipH="1">
            <a:off x="-6415" y="5835650"/>
            <a:ext cx="12195240" cy="1022349"/>
          </a:xfrm>
          <a:prstGeom prst="rect">
            <a:avLst/>
          </a:prstGeom>
          <a:gradFill>
            <a:gsLst>
              <a:gs pos="0">
                <a:srgbClr val="FDFEFF">
                  <a:alpha val="0"/>
                </a:srgbClr>
              </a:gs>
              <a:gs pos="100000">
                <a:srgbClr val="78CFF2"/>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grpSp>
        <p:nvGrpSpPr>
          <p:cNvPr id="885" name="Shape 885"/>
          <p:cNvGrpSpPr/>
          <p:nvPr/>
        </p:nvGrpSpPr>
        <p:grpSpPr>
          <a:xfrm>
            <a:off x="11243268" y="6270899"/>
            <a:ext cx="611828" cy="428383"/>
            <a:chOff x="267" y="-340"/>
            <a:chExt cx="7143" cy="5002"/>
          </a:xfrm>
        </p:grpSpPr>
        <p:sp>
          <p:nvSpPr>
            <p:cNvPr id="886" name="Shape 886"/>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87" name="Shape 887"/>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88" name="Shape 888"/>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89" name="Shape 889"/>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90" name="Shape 890"/>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91" name="Shape 891"/>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92" name="Shape 892"/>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93" name="Shape 893"/>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94" name="Shape 894"/>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95" name="Shape 895"/>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96" name="Shape 896"/>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897" name="Shape 897"/>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ank You_slide">
    <p:bg>
      <p:bgPr>
        <a:blipFill rotWithShape="1">
          <a:blip r:embed="rId2">
            <a:alphaModFix/>
          </a:blip>
          <a:stretch>
            <a:fillRect b="0" l="0" r="0" t="0"/>
          </a:stretch>
        </a:blipFill>
      </p:bgPr>
    </p:bg>
    <p:spTree>
      <p:nvGrpSpPr>
        <p:cNvPr id="898" name="Shape 898"/>
        <p:cNvGrpSpPr/>
        <p:nvPr/>
      </p:nvGrpSpPr>
      <p:grpSpPr>
        <a:xfrm>
          <a:off x="0" y="0"/>
          <a:ext cx="0" cy="0"/>
          <a:chOff x="0" y="0"/>
          <a:chExt cx="0" cy="0"/>
        </a:xfrm>
      </p:grpSpPr>
      <p:grpSp>
        <p:nvGrpSpPr>
          <p:cNvPr id="899" name="Shape 899"/>
          <p:cNvGrpSpPr/>
          <p:nvPr/>
        </p:nvGrpSpPr>
        <p:grpSpPr>
          <a:xfrm>
            <a:off x="3562130" y="2590535"/>
            <a:ext cx="2531089" cy="1772180"/>
            <a:chOff x="267" y="-340"/>
            <a:chExt cx="7143" cy="5002"/>
          </a:xfrm>
        </p:grpSpPr>
        <p:sp>
          <p:nvSpPr>
            <p:cNvPr id="900" name="Shape 900"/>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01" name="Shape 901"/>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02" name="Shape 902"/>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03" name="Shape 903"/>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04" name="Shape 904"/>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05" name="Shape 905"/>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06" name="Shape 906"/>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07" name="Shape 907"/>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08" name="Shape 908"/>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09" name="Shape 909"/>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10" name="Shape 910"/>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pic>
        <p:nvPicPr>
          <p:cNvPr id="911" name="Shape 911"/>
          <p:cNvPicPr preferRelativeResize="0"/>
          <p:nvPr/>
        </p:nvPicPr>
        <p:blipFill rotWithShape="1">
          <a:blip r:embed="rId3">
            <a:alphaModFix/>
          </a:blip>
          <a:srcRect b="0" l="0" r="0" t="0"/>
          <a:stretch/>
        </p:blipFill>
        <p:spPr>
          <a:xfrm>
            <a:off x="7185015" y="3786260"/>
            <a:ext cx="2578123" cy="2634171"/>
          </a:xfrm>
          <a:prstGeom prst="rect">
            <a:avLst/>
          </a:prstGeom>
          <a:noFill/>
          <a:ln>
            <a:noFill/>
          </a:ln>
        </p:spPr>
      </p:pic>
      <p:pic>
        <p:nvPicPr>
          <p:cNvPr id="912" name="Shape 912"/>
          <p:cNvPicPr preferRelativeResize="0"/>
          <p:nvPr/>
        </p:nvPicPr>
        <p:blipFill rotWithShape="1">
          <a:blip r:embed="rId4">
            <a:alphaModFix/>
          </a:blip>
          <a:srcRect b="0" l="0" r="0" t="0"/>
          <a:stretch/>
        </p:blipFill>
        <p:spPr>
          <a:xfrm>
            <a:off x="101572" y="-100315"/>
            <a:ext cx="473509" cy="473509"/>
          </a:xfrm>
          <a:prstGeom prst="rect">
            <a:avLst/>
          </a:prstGeom>
          <a:noFill/>
          <a:ln>
            <a:noFill/>
          </a:ln>
        </p:spPr>
      </p:pic>
      <p:sp>
        <p:nvSpPr>
          <p:cNvPr id="913" name="Shape 913"/>
          <p:cNvSpPr/>
          <p:nvPr/>
        </p:nvSpPr>
        <p:spPr>
          <a:xfrm>
            <a:off x="-985734" y="-162267"/>
            <a:ext cx="1285963" cy="1285963"/>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914" name="Shape 914"/>
          <p:cNvPicPr preferRelativeResize="0"/>
          <p:nvPr/>
        </p:nvPicPr>
        <p:blipFill rotWithShape="1">
          <a:blip r:embed="rId5">
            <a:alphaModFix/>
          </a:blip>
          <a:srcRect b="0" l="0" r="0" t="0"/>
          <a:stretch/>
        </p:blipFill>
        <p:spPr>
          <a:xfrm>
            <a:off x="11358417" y="851184"/>
            <a:ext cx="1972649" cy="1972649"/>
          </a:xfrm>
          <a:prstGeom prst="rect">
            <a:avLst/>
          </a:prstGeom>
          <a:noFill/>
          <a:ln>
            <a:noFill/>
          </a:ln>
        </p:spPr>
      </p:pic>
      <p:sp>
        <p:nvSpPr>
          <p:cNvPr id="915" name="Shape 915"/>
          <p:cNvSpPr/>
          <p:nvPr/>
        </p:nvSpPr>
        <p:spPr>
          <a:xfrm>
            <a:off x="11358417" y="494287"/>
            <a:ext cx="830406" cy="8304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nvGrpSpPr>
          <p:cNvPr id="916" name="Shape 916"/>
          <p:cNvGrpSpPr/>
          <p:nvPr/>
        </p:nvGrpSpPr>
        <p:grpSpPr>
          <a:xfrm>
            <a:off x="8686801" y="5026740"/>
            <a:ext cx="1104364" cy="966038"/>
            <a:chOff x="9356932" y="5612937"/>
            <a:chExt cx="434231" cy="379842"/>
          </a:xfrm>
        </p:grpSpPr>
        <p:sp>
          <p:nvSpPr>
            <p:cNvPr id="917" name="Shape 917"/>
            <p:cNvSpPr/>
            <p:nvPr/>
          </p:nvSpPr>
          <p:spPr>
            <a:xfrm>
              <a:off x="9356932" y="5612937"/>
              <a:ext cx="338650" cy="338650"/>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918" name="Shape 918"/>
            <p:cNvSpPr/>
            <p:nvPr/>
          </p:nvSpPr>
          <p:spPr>
            <a:xfrm>
              <a:off x="9600003" y="5801619"/>
              <a:ext cx="191160" cy="191160"/>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pic>
        <p:nvPicPr>
          <p:cNvPr id="919" name="Shape 919"/>
          <p:cNvPicPr preferRelativeResize="0"/>
          <p:nvPr/>
        </p:nvPicPr>
        <p:blipFill rotWithShape="1">
          <a:blip r:embed="rId6">
            <a:alphaModFix/>
          </a:blip>
          <a:srcRect b="0" l="0" r="0" t="0"/>
          <a:stretch/>
        </p:blipFill>
        <p:spPr>
          <a:xfrm>
            <a:off x="-1721331" y="4613255"/>
            <a:ext cx="2549524" cy="2549524"/>
          </a:xfrm>
          <a:prstGeom prst="rect">
            <a:avLst/>
          </a:prstGeom>
          <a:noFill/>
          <a:ln>
            <a:noFill/>
          </a:ln>
        </p:spPr>
      </p:pic>
      <p:sp>
        <p:nvSpPr>
          <p:cNvPr id="920" name="Shape 920"/>
          <p:cNvSpPr txBox="1"/>
          <p:nvPr/>
        </p:nvSpPr>
        <p:spPr>
          <a:xfrm>
            <a:off x="6305655" y="3041035"/>
            <a:ext cx="2578560" cy="646331"/>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1" baseline="0" i="0" lang="en-US" sz="3600" u="none" cap="none" strike="noStrike">
                <a:solidFill>
                  <a:schemeClr val="lt1"/>
                </a:solidFill>
                <a:latin typeface="Arial"/>
                <a:ea typeface="Arial"/>
                <a:cs typeface="Arial"/>
                <a:sym typeface="Arial"/>
              </a:rPr>
              <a:t>Thank you</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_A">
    <p:bg>
      <p:bgPr>
        <a:solidFill>
          <a:schemeClr val="lt1"/>
        </a:solidFill>
      </p:bgPr>
    </p:bg>
    <p:spTree>
      <p:nvGrpSpPr>
        <p:cNvPr id="921" name="Shape 921"/>
        <p:cNvGrpSpPr/>
        <p:nvPr/>
      </p:nvGrpSpPr>
      <p:grpSpPr>
        <a:xfrm>
          <a:off x="0" y="0"/>
          <a:ext cx="0" cy="0"/>
          <a:chOff x="0" y="0"/>
          <a:chExt cx="0" cy="0"/>
        </a:xfrm>
      </p:grpSpPr>
      <p:sp>
        <p:nvSpPr>
          <p:cNvPr id="922" name="Shape 922"/>
          <p:cNvSpPr txBox="1"/>
          <p:nvPr>
            <p:ph type="ctrTitle"/>
          </p:nvPr>
        </p:nvSpPr>
        <p:spPr>
          <a:xfrm>
            <a:off x="360362" y="2575550"/>
            <a:ext cx="10908172" cy="2157269"/>
          </a:xfrm>
          <a:prstGeom prst="rect">
            <a:avLst/>
          </a:prstGeom>
          <a:noFill/>
          <a:ln>
            <a:noFill/>
          </a:ln>
        </p:spPr>
        <p:txBody>
          <a:bodyPr anchorCtr="0" anchor="b" bIns="91425" lIns="91425" rIns="91425" tIns="91425"/>
          <a:lstStyle>
            <a:lvl1pPr indent="0" marL="0" marR="0" rtl="0" algn="l">
              <a:lnSpc>
                <a:spcPct val="90000"/>
              </a:lnSpc>
              <a:spcBef>
                <a:spcPts val="0"/>
              </a:spcBef>
              <a:buClr>
                <a:schemeClr val="accen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cxnSp>
        <p:nvCxnSpPr>
          <p:cNvPr id="923" name="Shape 923"/>
          <p:cNvCxnSpPr/>
          <p:nvPr/>
        </p:nvCxnSpPr>
        <p:spPr>
          <a:xfrm>
            <a:off x="353647" y="4921423"/>
            <a:ext cx="11835177" cy="0"/>
          </a:xfrm>
          <a:prstGeom prst="straightConnector1">
            <a:avLst/>
          </a:prstGeom>
          <a:noFill/>
          <a:ln cap="flat" cmpd="sng" w="12700">
            <a:solidFill>
              <a:schemeClr val="accent2"/>
            </a:solidFill>
            <a:prstDash val="solid"/>
            <a:round/>
            <a:headEnd len="med" w="med" type="none"/>
            <a:tailEnd len="med" w="med" type="none"/>
          </a:ln>
        </p:spPr>
      </p:cxnSp>
      <p:grpSp>
        <p:nvGrpSpPr>
          <p:cNvPr id="924" name="Shape 924"/>
          <p:cNvGrpSpPr/>
          <p:nvPr/>
        </p:nvGrpSpPr>
        <p:grpSpPr>
          <a:xfrm>
            <a:off x="2032000" y="1341437"/>
            <a:ext cx="3125787" cy="119062"/>
            <a:chOff x="2032000" y="1341437"/>
            <a:chExt cx="3125787" cy="119062"/>
          </a:xfrm>
        </p:grpSpPr>
        <p:sp>
          <p:nvSpPr>
            <p:cNvPr id="925" name="Shape 925"/>
            <p:cNvSpPr/>
            <p:nvPr/>
          </p:nvSpPr>
          <p:spPr>
            <a:xfrm>
              <a:off x="2032000" y="1344612"/>
              <a:ext cx="92075" cy="114300"/>
            </a:xfrm>
            <a:custGeom>
              <a:pathLst>
                <a:path extrusionOk="0" h="72" w="58">
                  <a:moveTo>
                    <a:pt x="22" y="12"/>
                  </a:moveTo>
                  <a:lnTo>
                    <a:pt x="0" y="12"/>
                  </a:lnTo>
                  <a:lnTo>
                    <a:pt x="0" y="0"/>
                  </a:lnTo>
                  <a:lnTo>
                    <a:pt x="58" y="0"/>
                  </a:lnTo>
                  <a:lnTo>
                    <a:pt x="58" y="12"/>
                  </a:lnTo>
                  <a:lnTo>
                    <a:pt x="36" y="12"/>
                  </a:lnTo>
                  <a:lnTo>
                    <a:pt x="36" y="72"/>
                  </a:lnTo>
                  <a:lnTo>
                    <a:pt x="22" y="72"/>
                  </a:lnTo>
                  <a:lnTo>
                    <a:pt x="22" y="12"/>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26" name="Shape 926"/>
            <p:cNvSpPr/>
            <p:nvPr/>
          </p:nvSpPr>
          <p:spPr>
            <a:xfrm>
              <a:off x="2146300" y="1344612"/>
              <a:ext cx="93663" cy="114300"/>
            </a:xfrm>
            <a:custGeom>
              <a:pathLst>
                <a:path extrusionOk="0" h="72" w="59">
                  <a:moveTo>
                    <a:pt x="0" y="0"/>
                  </a:moveTo>
                  <a:lnTo>
                    <a:pt x="12" y="0"/>
                  </a:lnTo>
                  <a:lnTo>
                    <a:pt x="12" y="30"/>
                  </a:lnTo>
                  <a:lnTo>
                    <a:pt x="46" y="30"/>
                  </a:lnTo>
                  <a:lnTo>
                    <a:pt x="46" y="0"/>
                  </a:lnTo>
                  <a:lnTo>
                    <a:pt x="59" y="0"/>
                  </a:lnTo>
                  <a:lnTo>
                    <a:pt x="59" y="72"/>
                  </a:lnTo>
                  <a:lnTo>
                    <a:pt x="46" y="72"/>
                  </a:lnTo>
                  <a:lnTo>
                    <a:pt x="46" y="41"/>
                  </a:lnTo>
                  <a:lnTo>
                    <a:pt x="12" y="41"/>
                  </a:lnTo>
                  <a:lnTo>
                    <a:pt x="12" y="72"/>
                  </a:lnTo>
                  <a:lnTo>
                    <a:pt x="0" y="72"/>
                  </a:lnTo>
                  <a:lnTo>
                    <a:pt x="0" y="0"/>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27" name="Shape 927"/>
            <p:cNvSpPr/>
            <p:nvPr/>
          </p:nvSpPr>
          <p:spPr>
            <a:xfrm>
              <a:off x="2270125" y="1344612"/>
              <a:ext cx="84138" cy="114300"/>
            </a:xfrm>
            <a:custGeom>
              <a:pathLst>
                <a:path extrusionOk="0" h="72" w="53">
                  <a:moveTo>
                    <a:pt x="0" y="0"/>
                  </a:moveTo>
                  <a:lnTo>
                    <a:pt x="52" y="0"/>
                  </a:lnTo>
                  <a:lnTo>
                    <a:pt x="52" y="11"/>
                  </a:lnTo>
                  <a:lnTo>
                    <a:pt x="12" y="11"/>
                  </a:lnTo>
                  <a:lnTo>
                    <a:pt x="12" y="30"/>
                  </a:lnTo>
                  <a:lnTo>
                    <a:pt x="48" y="30"/>
                  </a:lnTo>
                  <a:lnTo>
                    <a:pt x="48" y="41"/>
                  </a:lnTo>
                  <a:lnTo>
                    <a:pt x="12" y="41"/>
                  </a:lnTo>
                  <a:lnTo>
                    <a:pt x="12" y="60"/>
                  </a:lnTo>
                  <a:lnTo>
                    <a:pt x="53" y="60"/>
                  </a:lnTo>
                  <a:lnTo>
                    <a:pt x="53" y="72"/>
                  </a:lnTo>
                  <a:lnTo>
                    <a:pt x="0" y="72"/>
                  </a:lnTo>
                  <a:lnTo>
                    <a:pt x="0" y="0"/>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28" name="Shape 928"/>
            <p:cNvSpPr/>
            <p:nvPr/>
          </p:nvSpPr>
          <p:spPr>
            <a:xfrm>
              <a:off x="2422525" y="1341437"/>
              <a:ext cx="103188" cy="119061"/>
            </a:xfrm>
            <a:custGeom>
              <a:pathLst>
                <a:path extrusionOk="0" h="90" w="79">
                  <a:moveTo>
                    <a:pt x="0" y="45"/>
                  </a:moveTo>
                  <a:cubicBezTo>
                    <a:pt x="0" y="45"/>
                    <a:pt x="0" y="45"/>
                    <a:pt x="0" y="45"/>
                  </a:cubicBezTo>
                  <a:cubicBezTo>
                    <a:pt x="0" y="21"/>
                    <a:pt x="18" y="0"/>
                    <a:pt x="44" y="0"/>
                  </a:cubicBezTo>
                  <a:cubicBezTo>
                    <a:pt x="60" y="0"/>
                    <a:pt x="70" y="6"/>
                    <a:pt x="78" y="14"/>
                  </a:cubicBezTo>
                  <a:cubicBezTo>
                    <a:pt x="69" y="25"/>
                    <a:pt x="69" y="25"/>
                    <a:pt x="69" y="25"/>
                  </a:cubicBezTo>
                  <a:cubicBezTo>
                    <a:pt x="62" y="19"/>
                    <a:pt x="54" y="14"/>
                    <a:pt x="44" y="14"/>
                  </a:cubicBezTo>
                  <a:cubicBezTo>
                    <a:pt x="28" y="14"/>
                    <a:pt x="16" y="28"/>
                    <a:pt x="16" y="45"/>
                  </a:cubicBezTo>
                  <a:cubicBezTo>
                    <a:pt x="16" y="45"/>
                    <a:pt x="16" y="45"/>
                    <a:pt x="16" y="45"/>
                  </a:cubicBezTo>
                  <a:cubicBezTo>
                    <a:pt x="16" y="62"/>
                    <a:pt x="28" y="76"/>
                    <a:pt x="44" y="76"/>
                  </a:cubicBezTo>
                  <a:cubicBezTo>
                    <a:pt x="55" y="76"/>
                    <a:pt x="62" y="72"/>
                    <a:pt x="69" y="65"/>
                  </a:cubicBezTo>
                  <a:cubicBezTo>
                    <a:pt x="79" y="75"/>
                    <a:pt x="79" y="75"/>
                    <a:pt x="79" y="75"/>
                  </a:cubicBezTo>
                  <a:cubicBezTo>
                    <a:pt x="70" y="84"/>
                    <a:pt x="60" y="90"/>
                    <a:pt x="44" y="90"/>
                  </a:cubicBezTo>
                  <a:cubicBezTo>
                    <a:pt x="18" y="90"/>
                    <a:pt x="0" y="70"/>
                    <a:pt x="0" y="45"/>
                  </a:cubicBez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29" name="Shape 929"/>
            <p:cNvSpPr/>
            <p:nvPr/>
          </p:nvSpPr>
          <p:spPr>
            <a:xfrm>
              <a:off x="2546350" y="1344612"/>
              <a:ext cx="96837" cy="115887"/>
            </a:xfrm>
            <a:custGeom>
              <a:pathLst>
                <a:path extrusionOk="0" h="88" w="74">
                  <a:moveTo>
                    <a:pt x="0" y="50"/>
                  </a:moveTo>
                  <a:cubicBezTo>
                    <a:pt x="0" y="0"/>
                    <a:pt x="0" y="0"/>
                    <a:pt x="0" y="0"/>
                  </a:cubicBezTo>
                  <a:cubicBezTo>
                    <a:pt x="15" y="0"/>
                    <a:pt x="15" y="0"/>
                    <a:pt x="15" y="0"/>
                  </a:cubicBezTo>
                  <a:cubicBezTo>
                    <a:pt x="15" y="49"/>
                    <a:pt x="15" y="49"/>
                    <a:pt x="15" y="49"/>
                  </a:cubicBezTo>
                  <a:cubicBezTo>
                    <a:pt x="15" y="65"/>
                    <a:pt x="23" y="74"/>
                    <a:pt x="37" y="74"/>
                  </a:cubicBezTo>
                  <a:cubicBezTo>
                    <a:pt x="50" y="74"/>
                    <a:pt x="59" y="66"/>
                    <a:pt x="59" y="50"/>
                  </a:cubicBezTo>
                  <a:cubicBezTo>
                    <a:pt x="59" y="0"/>
                    <a:pt x="59" y="0"/>
                    <a:pt x="59" y="0"/>
                  </a:cubicBezTo>
                  <a:cubicBezTo>
                    <a:pt x="74" y="0"/>
                    <a:pt x="74" y="0"/>
                    <a:pt x="74" y="0"/>
                  </a:cubicBezTo>
                  <a:cubicBezTo>
                    <a:pt x="74" y="49"/>
                    <a:pt x="74" y="49"/>
                    <a:pt x="74" y="49"/>
                  </a:cubicBezTo>
                  <a:cubicBezTo>
                    <a:pt x="74" y="75"/>
                    <a:pt x="59" y="88"/>
                    <a:pt x="37" y="88"/>
                  </a:cubicBezTo>
                  <a:cubicBezTo>
                    <a:pt x="14" y="88"/>
                    <a:pt x="0" y="75"/>
                    <a:pt x="0" y="50"/>
                  </a:cubicBez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30" name="Shape 930"/>
            <p:cNvSpPr/>
            <p:nvPr/>
          </p:nvSpPr>
          <p:spPr>
            <a:xfrm>
              <a:off x="2662238" y="1343025"/>
              <a:ext cx="87312" cy="117474"/>
            </a:xfrm>
            <a:custGeom>
              <a:pathLst>
                <a:path extrusionOk="0" h="89" w="67">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7" y="48"/>
                    <a:pt x="67" y="63"/>
                  </a:cubicBezTo>
                  <a:cubicBezTo>
                    <a:pt x="67" y="63"/>
                    <a:pt x="67" y="63"/>
                    <a:pt x="67" y="63"/>
                  </a:cubicBezTo>
                  <a:cubicBezTo>
                    <a:pt x="67" y="79"/>
                    <a:pt x="55" y="89"/>
                    <a:pt x="36" y="89"/>
                  </a:cubicBezTo>
                  <a:cubicBezTo>
                    <a:pt x="23" y="89"/>
                    <a:pt x="11" y="84"/>
                    <a:pt x="0" y="75"/>
                  </a:cubicBez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31" name="Shape 931"/>
            <p:cNvSpPr/>
            <p:nvPr/>
          </p:nvSpPr>
          <p:spPr>
            <a:xfrm>
              <a:off x="2765425" y="1344612"/>
              <a:ext cx="90488" cy="114300"/>
            </a:xfrm>
            <a:custGeom>
              <a:pathLst>
                <a:path extrusionOk="0" h="72" w="57">
                  <a:moveTo>
                    <a:pt x="22" y="12"/>
                  </a:moveTo>
                  <a:lnTo>
                    <a:pt x="0" y="12"/>
                  </a:lnTo>
                  <a:lnTo>
                    <a:pt x="0" y="0"/>
                  </a:lnTo>
                  <a:lnTo>
                    <a:pt x="57" y="0"/>
                  </a:lnTo>
                  <a:lnTo>
                    <a:pt x="57" y="12"/>
                  </a:lnTo>
                  <a:lnTo>
                    <a:pt x="35" y="12"/>
                  </a:lnTo>
                  <a:lnTo>
                    <a:pt x="35" y="72"/>
                  </a:lnTo>
                  <a:lnTo>
                    <a:pt x="22" y="72"/>
                  </a:lnTo>
                  <a:lnTo>
                    <a:pt x="22" y="12"/>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32" name="Shape 932"/>
            <p:cNvSpPr/>
            <p:nvPr/>
          </p:nvSpPr>
          <p:spPr>
            <a:xfrm>
              <a:off x="2867025" y="1341437"/>
              <a:ext cx="119062" cy="119061"/>
            </a:xfrm>
            <a:custGeom>
              <a:pathLst>
                <a:path extrusionOk="0" h="90" w="91">
                  <a:moveTo>
                    <a:pt x="0" y="45"/>
                  </a:moveTo>
                  <a:cubicBezTo>
                    <a:pt x="0" y="45"/>
                    <a:pt x="0" y="45"/>
                    <a:pt x="0" y="45"/>
                  </a:cubicBezTo>
                  <a:cubicBezTo>
                    <a:pt x="0" y="21"/>
                    <a:pt x="19" y="0"/>
                    <a:pt x="45" y="0"/>
                  </a:cubicBezTo>
                  <a:cubicBezTo>
                    <a:pt x="72" y="0"/>
                    <a:pt x="91" y="21"/>
                    <a:pt x="91" y="45"/>
                  </a:cubicBezTo>
                  <a:cubicBezTo>
                    <a:pt x="91" y="45"/>
                    <a:pt x="91" y="45"/>
                    <a:pt x="91" y="45"/>
                  </a:cubicBezTo>
                  <a:cubicBezTo>
                    <a:pt x="91" y="70"/>
                    <a:pt x="72" y="90"/>
                    <a:pt x="45" y="90"/>
                  </a:cubicBezTo>
                  <a:cubicBezTo>
                    <a:pt x="18" y="90"/>
                    <a:pt x="0" y="70"/>
                    <a:pt x="0" y="45"/>
                  </a:cubicBezTo>
                  <a:close/>
                  <a:moveTo>
                    <a:pt x="75" y="45"/>
                  </a:moveTo>
                  <a:cubicBezTo>
                    <a:pt x="75" y="45"/>
                    <a:pt x="75" y="45"/>
                    <a:pt x="75" y="45"/>
                  </a:cubicBezTo>
                  <a:cubicBezTo>
                    <a:pt x="75" y="28"/>
                    <a:pt x="62" y="14"/>
                    <a:pt x="45" y="14"/>
                  </a:cubicBezTo>
                  <a:cubicBezTo>
                    <a:pt x="28" y="14"/>
                    <a:pt x="16" y="28"/>
                    <a:pt x="16" y="45"/>
                  </a:cubicBezTo>
                  <a:cubicBezTo>
                    <a:pt x="16" y="45"/>
                    <a:pt x="16" y="45"/>
                    <a:pt x="16" y="45"/>
                  </a:cubicBezTo>
                  <a:cubicBezTo>
                    <a:pt x="16" y="62"/>
                    <a:pt x="28" y="76"/>
                    <a:pt x="45" y="76"/>
                  </a:cubicBezTo>
                  <a:cubicBezTo>
                    <a:pt x="62" y="76"/>
                    <a:pt x="75" y="62"/>
                    <a:pt x="75" y="45"/>
                  </a:cubicBez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33" name="Shape 933"/>
            <p:cNvSpPr/>
            <p:nvPr/>
          </p:nvSpPr>
          <p:spPr>
            <a:xfrm>
              <a:off x="3009900" y="1344612"/>
              <a:ext cx="111125" cy="114300"/>
            </a:xfrm>
            <a:custGeom>
              <a:pathLst>
                <a:path extrusionOk="0" h="72" w="70">
                  <a:moveTo>
                    <a:pt x="0" y="0"/>
                  </a:moveTo>
                  <a:lnTo>
                    <a:pt x="13" y="0"/>
                  </a:lnTo>
                  <a:lnTo>
                    <a:pt x="35" y="34"/>
                  </a:lnTo>
                  <a:lnTo>
                    <a:pt x="57" y="0"/>
                  </a:lnTo>
                  <a:lnTo>
                    <a:pt x="70" y="0"/>
                  </a:lnTo>
                  <a:lnTo>
                    <a:pt x="70" y="72"/>
                  </a:lnTo>
                  <a:lnTo>
                    <a:pt x="58" y="72"/>
                  </a:lnTo>
                  <a:lnTo>
                    <a:pt x="58" y="20"/>
                  </a:lnTo>
                  <a:lnTo>
                    <a:pt x="35" y="54"/>
                  </a:lnTo>
                  <a:lnTo>
                    <a:pt x="35" y="54"/>
                  </a:lnTo>
                  <a:lnTo>
                    <a:pt x="12" y="21"/>
                  </a:lnTo>
                  <a:lnTo>
                    <a:pt x="12" y="72"/>
                  </a:lnTo>
                  <a:lnTo>
                    <a:pt x="0" y="72"/>
                  </a:lnTo>
                  <a:lnTo>
                    <a:pt x="0" y="0"/>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34" name="Shape 934"/>
            <p:cNvSpPr/>
            <p:nvPr/>
          </p:nvSpPr>
          <p:spPr>
            <a:xfrm>
              <a:off x="3151188" y="1344612"/>
              <a:ext cx="85725" cy="114300"/>
            </a:xfrm>
            <a:custGeom>
              <a:pathLst>
                <a:path extrusionOk="0" h="72" w="54">
                  <a:moveTo>
                    <a:pt x="0" y="0"/>
                  </a:moveTo>
                  <a:lnTo>
                    <a:pt x="53" y="0"/>
                  </a:lnTo>
                  <a:lnTo>
                    <a:pt x="53" y="11"/>
                  </a:lnTo>
                  <a:lnTo>
                    <a:pt x="12" y="11"/>
                  </a:lnTo>
                  <a:lnTo>
                    <a:pt x="12" y="30"/>
                  </a:lnTo>
                  <a:lnTo>
                    <a:pt x="49" y="30"/>
                  </a:lnTo>
                  <a:lnTo>
                    <a:pt x="49" y="41"/>
                  </a:lnTo>
                  <a:lnTo>
                    <a:pt x="12" y="41"/>
                  </a:lnTo>
                  <a:lnTo>
                    <a:pt x="12" y="60"/>
                  </a:lnTo>
                  <a:lnTo>
                    <a:pt x="54" y="60"/>
                  </a:lnTo>
                  <a:lnTo>
                    <a:pt x="54" y="72"/>
                  </a:lnTo>
                  <a:lnTo>
                    <a:pt x="0" y="72"/>
                  </a:lnTo>
                  <a:lnTo>
                    <a:pt x="0" y="0"/>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35" name="Shape 935"/>
            <p:cNvSpPr/>
            <p:nvPr/>
          </p:nvSpPr>
          <p:spPr>
            <a:xfrm>
              <a:off x="3260725" y="1344612"/>
              <a:ext cx="96837" cy="114299"/>
            </a:xfrm>
            <a:custGeom>
              <a:pathLst>
                <a:path extrusionOk="0" h="87" w="74">
                  <a:moveTo>
                    <a:pt x="0" y="0"/>
                  </a:moveTo>
                  <a:cubicBezTo>
                    <a:pt x="39" y="0"/>
                    <a:pt x="39" y="0"/>
                    <a:pt x="39" y="0"/>
                  </a:cubicBezTo>
                  <a:cubicBezTo>
                    <a:pt x="50" y="0"/>
                    <a:pt x="58" y="3"/>
                    <a:pt x="64" y="8"/>
                  </a:cubicBezTo>
                  <a:cubicBezTo>
                    <a:pt x="68" y="13"/>
                    <a:pt x="71" y="20"/>
                    <a:pt x="71" y="27"/>
                  </a:cubicBezTo>
                  <a:cubicBezTo>
                    <a:pt x="71" y="27"/>
                    <a:pt x="71" y="27"/>
                    <a:pt x="71" y="27"/>
                  </a:cubicBezTo>
                  <a:cubicBezTo>
                    <a:pt x="71" y="42"/>
                    <a:pt x="62" y="50"/>
                    <a:pt x="50" y="54"/>
                  </a:cubicBezTo>
                  <a:cubicBezTo>
                    <a:pt x="74" y="87"/>
                    <a:pt x="74" y="87"/>
                    <a:pt x="74" y="87"/>
                  </a:cubicBezTo>
                  <a:cubicBezTo>
                    <a:pt x="56" y="87"/>
                    <a:pt x="56" y="87"/>
                    <a:pt x="56" y="87"/>
                  </a:cubicBezTo>
                  <a:cubicBezTo>
                    <a:pt x="34" y="56"/>
                    <a:pt x="34" y="56"/>
                    <a:pt x="34" y="56"/>
                  </a:cubicBezTo>
                  <a:cubicBezTo>
                    <a:pt x="15" y="56"/>
                    <a:pt x="15" y="56"/>
                    <a:pt x="15" y="56"/>
                  </a:cubicBezTo>
                  <a:cubicBezTo>
                    <a:pt x="15" y="87"/>
                    <a:pt x="15" y="87"/>
                    <a:pt x="15" y="87"/>
                  </a:cubicBezTo>
                  <a:cubicBezTo>
                    <a:pt x="0" y="87"/>
                    <a:pt x="0" y="87"/>
                    <a:pt x="0" y="87"/>
                  </a:cubicBezTo>
                  <a:lnTo>
                    <a:pt x="0" y="0"/>
                  </a:lnTo>
                  <a:close/>
                  <a:moveTo>
                    <a:pt x="38" y="43"/>
                  </a:moveTo>
                  <a:cubicBezTo>
                    <a:pt x="49" y="43"/>
                    <a:pt x="56" y="37"/>
                    <a:pt x="56" y="28"/>
                  </a:cubicBezTo>
                  <a:cubicBezTo>
                    <a:pt x="56" y="28"/>
                    <a:pt x="56" y="28"/>
                    <a:pt x="56" y="28"/>
                  </a:cubicBezTo>
                  <a:cubicBezTo>
                    <a:pt x="56" y="19"/>
                    <a:pt x="49" y="14"/>
                    <a:pt x="38" y="14"/>
                  </a:cubicBezTo>
                  <a:cubicBezTo>
                    <a:pt x="15" y="14"/>
                    <a:pt x="15" y="14"/>
                    <a:pt x="15" y="14"/>
                  </a:cubicBezTo>
                  <a:cubicBezTo>
                    <a:pt x="15" y="43"/>
                    <a:pt x="15" y="43"/>
                    <a:pt x="15" y="43"/>
                  </a:cubicBezTo>
                  <a:lnTo>
                    <a:pt x="38" y="43"/>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36" name="Shape 936"/>
            <p:cNvSpPr/>
            <p:nvPr/>
          </p:nvSpPr>
          <p:spPr>
            <a:xfrm>
              <a:off x="3417887" y="1343025"/>
              <a:ext cx="90488" cy="117474"/>
            </a:xfrm>
            <a:custGeom>
              <a:pathLst>
                <a:path extrusionOk="0" h="89" w="68">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8" y="48"/>
                    <a:pt x="68" y="63"/>
                  </a:cubicBezTo>
                  <a:cubicBezTo>
                    <a:pt x="68" y="63"/>
                    <a:pt x="68" y="63"/>
                    <a:pt x="68" y="63"/>
                  </a:cubicBezTo>
                  <a:cubicBezTo>
                    <a:pt x="68" y="79"/>
                    <a:pt x="55" y="89"/>
                    <a:pt x="37" y="89"/>
                  </a:cubicBezTo>
                  <a:cubicBezTo>
                    <a:pt x="23" y="89"/>
                    <a:pt x="11" y="84"/>
                    <a:pt x="0" y="75"/>
                  </a:cubicBez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37" name="Shape 937"/>
            <p:cNvSpPr/>
            <p:nvPr/>
          </p:nvSpPr>
          <p:spPr>
            <a:xfrm>
              <a:off x="3529012" y="1344612"/>
              <a:ext cx="98424" cy="115887"/>
            </a:xfrm>
            <a:custGeom>
              <a:pathLst>
                <a:path extrusionOk="0" h="88" w="75">
                  <a:moveTo>
                    <a:pt x="0" y="50"/>
                  </a:moveTo>
                  <a:cubicBezTo>
                    <a:pt x="0" y="0"/>
                    <a:pt x="0" y="0"/>
                    <a:pt x="0" y="0"/>
                  </a:cubicBezTo>
                  <a:cubicBezTo>
                    <a:pt x="16" y="0"/>
                    <a:pt x="16" y="0"/>
                    <a:pt x="16" y="0"/>
                  </a:cubicBezTo>
                  <a:cubicBezTo>
                    <a:pt x="16" y="49"/>
                    <a:pt x="16" y="49"/>
                    <a:pt x="16" y="49"/>
                  </a:cubicBezTo>
                  <a:cubicBezTo>
                    <a:pt x="16" y="65"/>
                    <a:pt x="24" y="74"/>
                    <a:pt x="37" y="74"/>
                  </a:cubicBezTo>
                  <a:cubicBezTo>
                    <a:pt x="51" y="74"/>
                    <a:pt x="59" y="66"/>
                    <a:pt x="59" y="50"/>
                  </a:cubicBezTo>
                  <a:cubicBezTo>
                    <a:pt x="59" y="0"/>
                    <a:pt x="59" y="0"/>
                    <a:pt x="59" y="0"/>
                  </a:cubicBezTo>
                  <a:cubicBezTo>
                    <a:pt x="75" y="0"/>
                    <a:pt x="75" y="0"/>
                    <a:pt x="75" y="0"/>
                  </a:cubicBezTo>
                  <a:cubicBezTo>
                    <a:pt x="75" y="49"/>
                    <a:pt x="75" y="49"/>
                    <a:pt x="75" y="49"/>
                  </a:cubicBezTo>
                  <a:cubicBezTo>
                    <a:pt x="75" y="75"/>
                    <a:pt x="60" y="88"/>
                    <a:pt x="37" y="88"/>
                  </a:cubicBezTo>
                  <a:cubicBezTo>
                    <a:pt x="15" y="88"/>
                    <a:pt x="0" y="75"/>
                    <a:pt x="0" y="50"/>
                  </a:cubicBez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38" name="Shape 938"/>
            <p:cNvSpPr/>
            <p:nvPr/>
          </p:nvSpPr>
          <p:spPr>
            <a:xfrm>
              <a:off x="3649662" y="1341437"/>
              <a:ext cx="103188" cy="119061"/>
            </a:xfrm>
            <a:custGeom>
              <a:pathLst>
                <a:path extrusionOk="0" h="90" w="79">
                  <a:moveTo>
                    <a:pt x="0" y="45"/>
                  </a:moveTo>
                  <a:cubicBezTo>
                    <a:pt x="0" y="45"/>
                    <a:pt x="0" y="45"/>
                    <a:pt x="0" y="45"/>
                  </a:cubicBezTo>
                  <a:cubicBezTo>
                    <a:pt x="0" y="21"/>
                    <a:pt x="18" y="0"/>
                    <a:pt x="45" y="0"/>
                  </a:cubicBezTo>
                  <a:cubicBezTo>
                    <a:pt x="61" y="0"/>
                    <a:pt x="70" y="6"/>
                    <a:pt x="79" y="14"/>
                  </a:cubicBezTo>
                  <a:cubicBezTo>
                    <a:pt x="69" y="25"/>
                    <a:pt x="69" y="25"/>
                    <a:pt x="69" y="25"/>
                  </a:cubicBezTo>
                  <a:cubicBezTo>
                    <a:pt x="62" y="19"/>
                    <a:pt x="54" y="14"/>
                    <a:pt x="44" y="14"/>
                  </a:cubicBezTo>
                  <a:cubicBezTo>
                    <a:pt x="28" y="14"/>
                    <a:pt x="16" y="28"/>
                    <a:pt x="16" y="45"/>
                  </a:cubicBezTo>
                  <a:cubicBezTo>
                    <a:pt x="16" y="45"/>
                    <a:pt x="16" y="45"/>
                    <a:pt x="16" y="45"/>
                  </a:cubicBezTo>
                  <a:cubicBezTo>
                    <a:pt x="16" y="62"/>
                    <a:pt x="28" y="76"/>
                    <a:pt x="44" y="76"/>
                  </a:cubicBezTo>
                  <a:cubicBezTo>
                    <a:pt x="55" y="76"/>
                    <a:pt x="62" y="72"/>
                    <a:pt x="69" y="65"/>
                  </a:cubicBezTo>
                  <a:cubicBezTo>
                    <a:pt x="79" y="75"/>
                    <a:pt x="79" y="75"/>
                    <a:pt x="79" y="75"/>
                  </a:cubicBezTo>
                  <a:cubicBezTo>
                    <a:pt x="70" y="84"/>
                    <a:pt x="60" y="90"/>
                    <a:pt x="44" y="90"/>
                  </a:cubicBezTo>
                  <a:cubicBezTo>
                    <a:pt x="19" y="90"/>
                    <a:pt x="0" y="70"/>
                    <a:pt x="0" y="45"/>
                  </a:cubicBez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39" name="Shape 939"/>
            <p:cNvSpPr/>
            <p:nvPr/>
          </p:nvSpPr>
          <p:spPr>
            <a:xfrm>
              <a:off x="3765550" y="1341437"/>
              <a:ext cx="103188" cy="119061"/>
            </a:xfrm>
            <a:custGeom>
              <a:pathLst>
                <a:path extrusionOk="0" h="90" w="79">
                  <a:moveTo>
                    <a:pt x="0" y="45"/>
                  </a:moveTo>
                  <a:cubicBezTo>
                    <a:pt x="0" y="45"/>
                    <a:pt x="0" y="45"/>
                    <a:pt x="0" y="45"/>
                  </a:cubicBezTo>
                  <a:cubicBezTo>
                    <a:pt x="0" y="21"/>
                    <a:pt x="19" y="0"/>
                    <a:pt x="45" y="0"/>
                  </a:cubicBezTo>
                  <a:cubicBezTo>
                    <a:pt x="61" y="0"/>
                    <a:pt x="71" y="6"/>
                    <a:pt x="79" y="14"/>
                  </a:cubicBezTo>
                  <a:cubicBezTo>
                    <a:pt x="69" y="25"/>
                    <a:pt x="69" y="25"/>
                    <a:pt x="69" y="25"/>
                  </a:cubicBezTo>
                  <a:cubicBezTo>
                    <a:pt x="62" y="19"/>
                    <a:pt x="55" y="14"/>
                    <a:pt x="45" y="14"/>
                  </a:cubicBezTo>
                  <a:cubicBezTo>
                    <a:pt x="28" y="14"/>
                    <a:pt x="16" y="28"/>
                    <a:pt x="16" y="45"/>
                  </a:cubicBezTo>
                  <a:cubicBezTo>
                    <a:pt x="16" y="45"/>
                    <a:pt x="16" y="45"/>
                    <a:pt x="16" y="45"/>
                  </a:cubicBezTo>
                  <a:cubicBezTo>
                    <a:pt x="16" y="62"/>
                    <a:pt x="28" y="76"/>
                    <a:pt x="45" y="76"/>
                  </a:cubicBezTo>
                  <a:cubicBezTo>
                    <a:pt x="55" y="76"/>
                    <a:pt x="62" y="72"/>
                    <a:pt x="70" y="65"/>
                  </a:cubicBezTo>
                  <a:cubicBezTo>
                    <a:pt x="79" y="75"/>
                    <a:pt x="79" y="75"/>
                    <a:pt x="79" y="75"/>
                  </a:cubicBezTo>
                  <a:cubicBezTo>
                    <a:pt x="70" y="84"/>
                    <a:pt x="60" y="90"/>
                    <a:pt x="44" y="90"/>
                  </a:cubicBezTo>
                  <a:cubicBezTo>
                    <a:pt x="19" y="90"/>
                    <a:pt x="0" y="70"/>
                    <a:pt x="0" y="45"/>
                  </a:cubicBez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40" name="Shape 940"/>
            <p:cNvSpPr/>
            <p:nvPr/>
          </p:nvSpPr>
          <p:spPr>
            <a:xfrm>
              <a:off x="3890962" y="1344612"/>
              <a:ext cx="85725" cy="114300"/>
            </a:xfrm>
            <a:custGeom>
              <a:pathLst>
                <a:path extrusionOk="0" h="72" w="54">
                  <a:moveTo>
                    <a:pt x="0" y="0"/>
                  </a:moveTo>
                  <a:lnTo>
                    <a:pt x="53" y="0"/>
                  </a:lnTo>
                  <a:lnTo>
                    <a:pt x="53" y="11"/>
                  </a:lnTo>
                  <a:lnTo>
                    <a:pt x="13" y="11"/>
                  </a:lnTo>
                  <a:lnTo>
                    <a:pt x="13" y="30"/>
                  </a:lnTo>
                  <a:lnTo>
                    <a:pt x="48" y="30"/>
                  </a:lnTo>
                  <a:lnTo>
                    <a:pt x="48" y="41"/>
                  </a:lnTo>
                  <a:lnTo>
                    <a:pt x="13" y="41"/>
                  </a:lnTo>
                  <a:lnTo>
                    <a:pt x="13" y="60"/>
                  </a:lnTo>
                  <a:lnTo>
                    <a:pt x="54" y="60"/>
                  </a:lnTo>
                  <a:lnTo>
                    <a:pt x="54" y="72"/>
                  </a:lnTo>
                  <a:lnTo>
                    <a:pt x="0" y="72"/>
                  </a:lnTo>
                  <a:lnTo>
                    <a:pt x="0" y="0"/>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41" name="Shape 941"/>
            <p:cNvSpPr/>
            <p:nvPr/>
          </p:nvSpPr>
          <p:spPr>
            <a:xfrm>
              <a:off x="3992562" y="1343025"/>
              <a:ext cx="87312" cy="117474"/>
            </a:xfrm>
            <a:custGeom>
              <a:pathLst>
                <a:path extrusionOk="0" h="89" w="67">
                  <a:moveTo>
                    <a:pt x="0" y="75"/>
                  </a:moveTo>
                  <a:cubicBezTo>
                    <a:pt x="9" y="64"/>
                    <a:pt x="9" y="64"/>
                    <a:pt x="9" y="64"/>
                  </a:cubicBezTo>
                  <a:cubicBezTo>
                    <a:pt x="17" y="71"/>
                    <a:pt x="26" y="75"/>
                    <a:pt x="37" y="75"/>
                  </a:cubicBezTo>
                  <a:cubicBezTo>
                    <a:pt x="46" y="75"/>
                    <a:pt x="52" y="71"/>
                    <a:pt x="52" y="64"/>
                  </a:cubicBezTo>
                  <a:cubicBezTo>
                    <a:pt x="52" y="64"/>
                    <a:pt x="52" y="64"/>
                    <a:pt x="52" y="64"/>
                  </a:cubicBezTo>
                  <a:cubicBezTo>
                    <a:pt x="52" y="58"/>
                    <a:pt x="48" y="55"/>
                    <a:pt x="32" y="51"/>
                  </a:cubicBezTo>
                  <a:cubicBezTo>
                    <a:pt x="14" y="46"/>
                    <a:pt x="3" y="41"/>
                    <a:pt x="3" y="25"/>
                  </a:cubicBezTo>
                  <a:cubicBezTo>
                    <a:pt x="3" y="25"/>
                    <a:pt x="3" y="25"/>
                    <a:pt x="3" y="25"/>
                  </a:cubicBezTo>
                  <a:cubicBezTo>
                    <a:pt x="3" y="10"/>
                    <a:pt x="16" y="0"/>
                    <a:pt x="33" y="0"/>
                  </a:cubicBezTo>
                  <a:cubicBezTo>
                    <a:pt x="46" y="0"/>
                    <a:pt x="56" y="3"/>
                    <a:pt x="65" y="10"/>
                  </a:cubicBezTo>
                  <a:cubicBezTo>
                    <a:pt x="56" y="22"/>
                    <a:pt x="56" y="22"/>
                    <a:pt x="56" y="22"/>
                  </a:cubicBezTo>
                  <a:cubicBezTo>
                    <a:pt x="49" y="16"/>
                    <a:pt x="41" y="13"/>
                    <a:pt x="33" y="13"/>
                  </a:cubicBezTo>
                  <a:cubicBezTo>
                    <a:pt x="24" y="13"/>
                    <a:pt x="19" y="18"/>
                    <a:pt x="19" y="23"/>
                  </a:cubicBezTo>
                  <a:cubicBezTo>
                    <a:pt x="19" y="24"/>
                    <a:pt x="19" y="24"/>
                    <a:pt x="19" y="24"/>
                  </a:cubicBezTo>
                  <a:cubicBezTo>
                    <a:pt x="19" y="30"/>
                    <a:pt x="23" y="33"/>
                    <a:pt x="39" y="37"/>
                  </a:cubicBezTo>
                  <a:cubicBezTo>
                    <a:pt x="58" y="42"/>
                    <a:pt x="67" y="48"/>
                    <a:pt x="67" y="63"/>
                  </a:cubicBezTo>
                  <a:cubicBezTo>
                    <a:pt x="67" y="63"/>
                    <a:pt x="67" y="63"/>
                    <a:pt x="67" y="63"/>
                  </a:cubicBezTo>
                  <a:cubicBezTo>
                    <a:pt x="67" y="79"/>
                    <a:pt x="54" y="89"/>
                    <a:pt x="36" y="89"/>
                  </a:cubicBezTo>
                  <a:cubicBezTo>
                    <a:pt x="23" y="89"/>
                    <a:pt x="10" y="84"/>
                    <a:pt x="0" y="75"/>
                  </a:cubicBez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42" name="Shape 942"/>
            <p:cNvSpPr/>
            <p:nvPr/>
          </p:nvSpPr>
          <p:spPr>
            <a:xfrm>
              <a:off x="4094162" y="1343025"/>
              <a:ext cx="88900" cy="117474"/>
            </a:xfrm>
            <a:custGeom>
              <a:pathLst>
                <a:path extrusionOk="0" h="89" w="67">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7" y="48"/>
                    <a:pt x="67" y="63"/>
                  </a:cubicBezTo>
                  <a:cubicBezTo>
                    <a:pt x="67" y="63"/>
                    <a:pt x="67" y="63"/>
                    <a:pt x="67" y="63"/>
                  </a:cubicBezTo>
                  <a:cubicBezTo>
                    <a:pt x="67" y="79"/>
                    <a:pt x="55" y="89"/>
                    <a:pt x="36" y="89"/>
                  </a:cubicBezTo>
                  <a:cubicBezTo>
                    <a:pt x="23" y="89"/>
                    <a:pt x="11" y="84"/>
                    <a:pt x="0" y="75"/>
                  </a:cubicBez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43" name="Shape 943"/>
            <p:cNvSpPr/>
            <p:nvPr/>
          </p:nvSpPr>
          <p:spPr>
            <a:xfrm>
              <a:off x="4256087" y="1344612"/>
              <a:ext cx="87312" cy="114299"/>
            </a:xfrm>
            <a:custGeom>
              <a:pathLst>
                <a:path extrusionOk="0" h="87" w="67">
                  <a:moveTo>
                    <a:pt x="0" y="0"/>
                  </a:moveTo>
                  <a:cubicBezTo>
                    <a:pt x="34" y="0"/>
                    <a:pt x="34" y="0"/>
                    <a:pt x="34" y="0"/>
                  </a:cubicBezTo>
                  <a:cubicBezTo>
                    <a:pt x="54" y="0"/>
                    <a:pt x="67" y="11"/>
                    <a:pt x="67" y="29"/>
                  </a:cubicBezTo>
                  <a:cubicBezTo>
                    <a:pt x="67" y="29"/>
                    <a:pt x="67" y="29"/>
                    <a:pt x="67" y="29"/>
                  </a:cubicBezTo>
                  <a:cubicBezTo>
                    <a:pt x="67" y="49"/>
                    <a:pt x="51" y="59"/>
                    <a:pt x="32" y="59"/>
                  </a:cubicBezTo>
                  <a:cubicBezTo>
                    <a:pt x="15" y="59"/>
                    <a:pt x="15" y="59"/>
                    <a:pt x="15" y="59"/>
                  </a:cubicBezTo>
                  <a:cubicBezTo>
                    <a:pt x="15" y="87"/>
                    <a:pt x="15" y="87"/>
                    <a:pt x="15" y="87"/>
                  </a:cubicBezTo>
                  <a:cubicBezTo>
                    <a:pt x="0" y="87"/>
                    <a:pt x="0" y="87"/>
                    <a:pt x="0" y="87"/>
                  </a:cubicBezTo>
                  <a:lnTo>
                    <a:pt x="0" y="0"/>
                  </a:lnTo>
                  <a:close/>
                  <a:moveTo>
                    <a:pt x="33" y="45"/>
                  </a:moveTo>
                  <a:cubicBezTo>
                    <a:pt x="44" y="45"/>
                    <a:pt x="51" y="39"/>
                    <a:pt x="51" y="29"/>
                  </a:cubicBezTo>
                  <a:cubicBezTo>
                    <a:pt x="51" y="29"/>
                    <a:pt x="51" y="29"/>
                    <a:pt x="51" y="29"/>
                  </a:cubicBezTo>
                  <a:cubicBezTo>
                    <a:pt x="51" y="19"/>
                    <a:pt x="44" y="14"/>
                    <a:pt x="33" y="14"/>
                  </a:cubicBezTo>
                  <a:cubicBezTo>
                    <a:pt x="15" y="14"/>
                    <a:pt x="15" y="14"/>
                    <a:pt x="15" y="14"/>
                  </a:cubicBezTo>
                  <a:cubicBezTo>
                    <a:pt x="15" y="45"/>
                    <a:pt x="15" y="45"/>
                    <a:pt x="15" y="45"/>
                  </a:cubicBezTo>
                  <a:lnTo>
                    <a:pt x="33" y="45"/>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44" name="Shape 944"/>
            <p:cNvSpPr/>
            <p:nvPr/>
          </p:nvSpPr>
          <p:spPr>
            <a:xfrm>
              <a:off x="4364037" y="1344612"/>
              <a:ext cx="80963" cy="114300"/>
            </a:xfrm>
            <a:custGeom>
              <a:pathLst>
                <a:path extrusionOk="0" h="72" w="51">
                  <a:moveTo>
                    <a:pt x="0" y="0"/>
                  </a:moveTo>
                  <a:lnTo>
                    <a:pt x="13" y="0"/>
                  </a:lnTo>
                  <a:lnTo>
                    <a:pt x="13" y="60"/>
                  </a:lnTo>
                  <a:lnTo>
                    <a:pt x="51" y="60"/>
                  </a:lnTo>
                  <a:lnTo>
                    <a:pt x="51" y="72"/>
                  </a:lnTo>
                  <a:lnTo>
                    <a:pt x="0" y="72"/>
                  </a:lnTo>
                  <a:lnTo>
                    <a:pt x="0" y="0"/>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45" name="Shape 945"/>
            <p:cNvSpPr/>
            <p:nvPr/>
          </p:nvSpPr>
          <p:spPr>
            <a:xfrm>
              <a:off x="4454525" y="1343025"/>
              <a:ext cx="119063" cy="115886"/>
            </a:xfrm>
            <a:custGeom>
              <a:pathLst>
                <a:path extrusionOk="0" h="73" w="75">
                  <a:moveTo>
                    <a:pt x="32" y="0"/>
                  </a:moveTo>
                  <a:lnTo>
                    <a:pt x="43" y="0"/>
                  </a:lnTo>
                  <a:lnTo>
                    <a:pt x="75" y="73"/>
                  </a:lnTo>
                  <a:lnTo>
                    <a:pt x="62" y="73"/>
                  </a:lnTo>
                  <a:lnTo>
                    <a:pt x="55" y="56"/>
                  </a:lnTo>
                  <a:lnTo>
                    <a:pt x="21" y="56"/>
                  </a:lnTo>
                  <a:lnTo>
                    <a:pt x="14" y="73"/>
                  </a:lnTo>
                  <a:lnTo>
                    <a:pt x="0" y="73"/>
                  </a:lnTo>
                  <a:lnTo>
                    <a:pt x="32" y="0"/>
                  </a:lnTo>
                  <a:close/>
                  <a:moveTo>
                    <a:pt x="50" y="44"/>
                  </a:moveTo>
                  <a:lnTo>
                    <a:pt x="38" y="15"/>
                  </a:lnTo>
                  <a:lnTo>
                    <a:pt x="25" y="44"/>
                  </a:lnTo>
                  <a:lnTo>
                    <a:pt x="50" y="44"/>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46" name="Shape 946"/>
            <p:cNvSpPr/>
            <p:nvPr/>
          </p:nvSpPr>
          <p:spPr>
            <a:xfrm>
              <a:off x="4570412" y="1344612"/>
              <a:ext cx="93663" cy="114300"/>
            </a:xfrm>
            <a:custGeom>
              <a:pathLst>
                <a:path extrusionOk="0" h="72" w="59">
                  <a:moveTo>
                    <a:pt x="23" y="12"/>
                  </a:moveTo>
                  <a:lnTo>
                    <a:pt x="0" y="12"/>
                  </a:lnTo>
                  <a:lnTo>
                    <a:pt x="0" y="0"/>
                  </a:lnTo>
                  <a:lnTo>
                    <a:pt x="59" y="0"/>
                  </a:lnTo>
                  <a:lnTo>
                    <a:pt x="59" y="12"/>
                  </a:lnTo>
                  <a:lnTo>
                    <a:pt x="35" y="12"/>
                  </a:lnTo>
                  <a:lnTo>
                    <a:pt x="35" y="72"/>
                  </a:lnTo>
                  <a:lnTo>
                    <a:pt x="23" y="72"/>
                  </a:lnTo>
                  <a:lnTo>
                    <a:pt x="23" y="12"/>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47" name="Shape 947"/>
            <p:cNvSpPr/>
            <p:nvPr/>
          </p:nvSpPr>
          <p:spPr>
            <a:xfrm>
              <a:off x="4684712" y="1344612"/>
              <a:ext cx="84138" cy="114300"/>
            </a:xfrm>
            <a:custGeom>
              <a:pathLst>
                <a:path extrusionOk="0" h="72" w="53">
                  <a:moveTo>
                    <a:pt x="0" y="0"/>
                  </a:moveTo>
                  <a:lnTo>
                    <a:pt x="53" y="0"/>
                  </a:lnTo>
                  <a:lnTo>
                    <a:pt x="53" y="12"/>
                  </a:lnTo>
                  <a:lnTo>
                    <a:pt x="12" y="12"/>
                  </a:lnTo>
                  <a:lnTo>
                    <a:pt x="12" y="31"/>
                  </a:lnTo>
                  <a:lnTo>
                    <a:pt x="49" y="31"/>
                  </a:lnTo>
                  <a:lnTo>
                    <a:pt x="49" y="42"/>
                  </a:lnTo>
                  <a:lnTo>
                    <a:pt x="12" y="42"/>
                  </a:lnTo>
                  <a:lnTo>
                    <a:pt x="12" y="72"/>
                  </a:lnTo>
                  <a:lnTo>
                    <a:pt x="0" y="72"/>
                  </a:lnTo>
                  <a:lnTo>
                    <a:pt x="0" y="0"/>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48" name="Shape 948"/>
            <p:cNvSpPr/>
            <p:nvPr/>
          </p:nvSpPr>
          <p:spPr>
            <a:xfrm>
              <a:off x="4784725" y="1341437"/>
              <a:ext cx="119062" cy="119061"/>
            </a:xfrm>
            <a:custGeom>
              <a:pathLst>
                <a:path extrusionOk="0" h="90" w="91">
                  <a:moveTo>
                    <a:pt x="0" y="45"/>
                  </a:moveTo>
                  <a:cubicBezTo>
                    <a:pt x="0" y="45"/>
                    <a:pt x="0" y="45"/>
                    <a:pt x="0" y="45"/>
                  </a:cubicBezTo>
                  <a:cubicBezTo>
                    <a:pt x="0" y="21"/>
                    <a:pt x="19" y="0"/>
                    <a:pt x="45" y="0"/>
                  </a:cubicBezTo>
                  <a:cubicBezTo>
                    <a:pt x="72" y="0"/>
                    <a:pt x="91" y="21"/>
                    <a:pt x="91" y="45"/>
                  </a:cubicBezTo>
                  <a:cubicBezTo>
                    <a:pt x="91" y="45"/>
                    <a:pt x="91" y="45"/>
                    <a:pt x="91" y="45"/>
                  </a:cubicBezTo>
                  <a:cubicBezTo>
                    <a:pt x="91" y="70"/>
                    <a:pt x="72" y="90"/>
                    <a:pt x="45" y="90"/>
                  </a:cubicBezTo>
                  <a:cubicBezTo>
                    <a:pt x="18" y="90"/>
                    <a:pt x="0" y="70"/>
                    <a:pt x="0" y="45"/>
                  </a:cubicBezTo>
                  <a:close/>
                  <a:moveTo>
                    <a:pt x="75" y="45"/>
                  </a:moveTo>
                  <a:cubicBezTo>
                    <a:pt x="75" y="45"/>
                    <a:pt x="75" y="45"/>
                    <a:pt x="75" y="45"/>
                  </a:cubicBezTo>
                  <a:cubicBezTo>
                    <a:pt x="75" y="28"/>
                    <a:pt x="62" y="14"/>
                    <a:pt x="45" y="14"/>
                  </a:cubicBezTo>
                  <a:cubicBezTo>
                    <a:pt x="28" y="14"/>
                    <a:pt x="16" y="28"/>
                    <a:pt x="16" y="45"/>
                  </a:cubicBezTo>
                  <a:cubicBezTo>
                    <a:pt x="16" y="45"/>
                    <a:pt x="16" y="45"/>
                    <a:pt x="16" y="45"/>
                  </a:cubicBezTo>
                  <a:cubicBezTo>
                    <a:pt x="16" y="62"/>
                    <a:pt x="28" y="76"/>
                    <a:pt x="45" y="76"/>
                  </a:cubicBezTo>
                  <a:cubicBezTo>
                    <a:pt x="63" y="76"/>
                    <a:pt x="75" y="62"/>
                    <a:pt x="75" y="45"/>
                  </a:cubicBez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49" name="Shape 949"/>
            <p:cNvSpPr/>
            <p:nvPr/>
          </p:nvSpPr>
          <p:spPr>
            <a:xfrm>
              <a:off x="4927600" y="1344612"/>
              <a:ext cx="96837" cy="114299"/>
            </a:xfrm>
            <a:custGeom>
              <a:pathLst>
                <a:path extrusionOk="0" h="87" w="74">
                  <a:moveTo>
                    <a:pt x="0" y="0"/>
                  </a:moveTo>
                  <a:cubicBezTo>
                    <a:pt x="39" y="0"/>
                    <a:pt x="39" y="0"/>
                    <a:pt x="39" y="0"/>
                  </a:cubicBezTo>
                  <a:cubicBezTo>
                    <a:pt x="50" y="0"/>
                    <a:pt x="58" y="3"/>
                    <a:pt x="64" y="8"/>
                  </a:cubicBezTo>
                  <a:cubicBezTo>
                    <a:pt x="69" y="13"/>
                    <a:pt x="71" y="20"/>
                    <a:pt x="71" y="27"/>
                  </a:cubicBezTo>
                  <a:cubicBezTo>
                    <a:pt x="71" y="27"/>
                    <a:pt x="71" y="27"/>
                    <a:pt x="71" y="27"/>
                  </a:cubicBezTo>
                  <a:cubicBezTo>
                    <a:pt x="71" y="42"/>
                    <a:pt x="63" y="50"/>
                    <a:pt x="51" y="54"/>
                  </a:cubicBezTo>
                  <a:cubicBezTo>
                    <a:pt x="74" y="87"/>
                    <a:pt x="74" y="87"/>
                    <a:pt x="74" y="87"/>
                  </a:cubicBezTo>
                  <a:cubicBezTo>
                    <a:pt x="56" y="87"/>
                    <a:pt x="56" y="87"/>
                    <a:pt x="56" y="87"/>
                  </a:cubicBezTo>
                  <a:cubicBezTo>
                    <a:pt x="35" y="56"/>
                    <a:pt x="35" y="56"/>
                    <a:pt x="35" y="56"/>
                  </a:cubicBezTo>
                  <a:cubicBezTo>
                    <a:pt x="15" y="56"/>
                    <a:pt x="15" y="56"/>
                    <a:pt x="15" y="56"/>
                  </a:cubicBezTo>
                  <a:cubicBezTo>
                    <a:pt x="15" y="87"/>
                    <a:pt x="15" y="87"/>
                    <a:pt x="15" y="87"/>
                  </a:cubicBezTo>
                  <a:cubicBezTo>
                    <a:pt x="0" y="87"/>
                    <a:pt x="0" y="87"/>
                    <a:pt x="0" y="87"/>
                  </a:cubicBezTo>
                  <a:lnTo>
                    <a:pt x="0" y="0"/>
                  </a:lnTo>
                  <a:close/>
                  <a:moveTo>
                    <a:pt x="38" y="43"/>
                  </a:moveTo>
                  <a:cubicBezTo>
                    <a:pt x="49" y="43"/>
                    <a:pt x="56" y="37"/>
                    <a:pt x="56" y="28"/>
                  </a:cubicBezTo>
                  <a:cubicBezTo>
                    <a:pt x="56" y="28"/>
                    <a:pt x="56" y="28"/>
                    <a:pt x="56" y="28"/>
                  </a:cubicBezTo>
                  <a:cubicBezTo>
                    <a:pt x="56" y="19"/>
                    <a:pt x="49" y="14"/>
                    <a:pt x="38" y="14"/>
                  </a:cubicBezTo>
                  <a:cubicBezTo>
                    <a:pt x="15" y="14"/>
                    <a:pt x="15" y="14"/>
                    <a:pt x="15" y="14"/>
                  </a:cubicBezTo>
                  <a:cubicBezTo>
                    <a:pt x="15" y="43"/>
                    <a:pt x="15" y="43"/>
                    <a:pt x="15" y="43"/>
                  </a:cubicBezTo>
                  <a:lnTo>
                    <a:pt x="38" y="43"/>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50" name="Shape 950"/>
            <p:cNvSpPr/>
            <p:nvPr/>
          </p:nvSpPr>
          <p:spPr>
            <a:xfrm>
              <a:off x="5046662" y="1344612"/>
              <a:ext cx="111125" cy="114300"/>
            </a:xfrm>
            <a:custGeom>
              <a:pathLst>
                <a:path extrusionOk="0" h="72" w="70">
                  <a:moveTo>
                    <a:pt x="0" y="0"/>
                  </a:moveTo>
                  <a:lnTo>
                    <a:pt x="13" y="0"/>
                  </a:lnTo>
                  <a:lnTo>
                    <a:pt x="35" y="34"/>
                  </a:lnTo>
                  <a:lnTo>
                    <a:pt x="57" y="0"/>
                  </a:lnTo>
                  <a:lnTo>
                    <a:pt x="70" y="0"/>
                  </a:lnTo>
                  <a:lnTo>
                    <a:pt x="70" y="72"/>
                  </a:lnTo>
                  <a:lnTo>
                    <a:pt x="57" y="72"/>
                  </a:lnTo>
                  <a:lnTo>
                    <a:pt x="57" y="20"/>
                  </a:lnTo>
                  <a:lnTo>
                    <a:pt x="35" y="54"/>
                  </a:lnTo>
                  <a:lnTo>
                    <a:pt x="34" y="54"/>
                  </a:lnTo>
                  <a:lnTo>
                    <a:pt x="12" y="21"/>
                  </a:lnTo>
                  <a:lnTo>
                    <a:pt x="12" y="72"/>
                  </a:lnTo>
                  <a:lnTo>
                    <a:pt x="0" y="72"/>
                  </a:lnTo>
                  <a:lnTo>
                    <a:pt x="0" y="0"/>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nvGrpSpPr>
          <p:cNvPr id="951" name="Shape 951"/>
          <p:cNvGrpSpPr/>
          <p:nvPr/>
        </p:nvGrpSpPr>
        <p:grpSpPr>
          <a:xfrm>
            <a:off x="338138" y="878331"/>
            <a:ext cx="1593294" cy="1115567"/>
            <a:chOff x="267" y="-340"/>
            <a:chExt cx="7143" cy="5002"/>
          </a:xfrm>
        </p:grpSpPr>
        <p:sp>
          <p:nvSpPr>
            <p:cNvPr id="952" name="Shape 952"/>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53" name="Shape 953"/>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54" name="Shape 954"/>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55" name="Shape 955"/>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56" name="Shape 956"/>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57" name="Shape 957"/>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58" name="Shape 958"/>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59" name="Shape 959"/>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60" name="Shape 960"/>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61" name="Shape 961"/>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62" name="Shape 962"/>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963" name="Shape 963"/>
          <p:cNvSpPr txBox="1"/>
          <p:nvPr>
            <p:ph idx="1" type="body"/>
          </p:nvPr>
        </p:nvSpPr>
        <p:spPr>
          <a:xfrm>
            <a:off x="338327" y="5110028"/>
            <a:ext cx="11515535" cy="1112316"/>
          </a:xfrm>
          <a:prstGeom prst="rect">
            <a:avLst/>
          </a:prstGeom>
          <a:noFill/>
          <a:ln>
            <a:noFill/>
          </a:ln>
        </p:spPr>
        <p:txBody>
          <a:bodyPr anchorCtr="0" anchor="t" bIns="91425" lIns="91425" rIns="91425" tIns="91425"/>
          <a:lstStyle>
            <a:lvl1pPr indent="127000" marL="0" rtl="0">
              <a:spcBef>
                <a:spcPts val="0"/>
              </a:spcBef>
              <a:buClr>
                <a:schemeClr val="accent2"/>
              </a:buClr>
              <a:buFont typeface="Arial"/>
              <a:buChar char="​"/>
              <a:defRPr/>
            </a:lvl1pPr>
            <a:lvl2pPr indent="114300" marL="0" rtl="0">
              <a:spcBef>
                <a:spcPts val="0"/>
              </a:spcBef>
              <a:buClr>
                <a:schemeClr val="accent2"/>
              </a:buClr>
              <a:buFont typeface="Arial"/>
              <a:buChar char="​"/>
              <a:defRPr/>
            </a:lvl2pPr>
            <a:lvl3pPr indent="127000" marL="0" rtl="0">
              <a:spcBef>
                <a:spcPts val="0"/>
              </a:spcBef>
              <a:buClr>
                <a:schemeClr val="accent2"/>
              </a:buClr>
              <a:buFont typeface="Arial"/>
              <a:buChar char="​"/>
              <a:defRPr/>
            </a:lvl3pPr>
            <a:lvl4pPr indent="127000" marL="0" rtl="0">
              <a:spcBef>
                <a:spcPts val="0"/>
              </a:spcBef>
              <a:buClr>
                <a:schemeClr val="accent2"/>
              </a:buClr>
              <a:buFont typeface="Arial"/>
              <a:buChar char="​"/>
              <a:defRPr/>
            </a:lvl4pPr>
            <a:lvl5pPr indent="127000" marL="0" rtl="0">
              <a:spcBef>
                <a:spcPts val="0"/>
              </a:spcBef>
              <a:buClr>
                <a:schemeClr val="accent2"/>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_A Pattern">
    <p:bg>
      <p:bgPr>
        <a:solidFill>
          <a:schemeClr val="lt1"/>
        </a:solidFill>
      </p:bgPr>
    </p:bg>
    <p:spTree>
      <p:nvGrpSpPr>
        <p:cNvPr id="964" name="Shape 964"/>
        <p:cNvGrpSpPr/>
        <p:nvPr/>
      </p:nvGrpSpPr>
      <p:grpSpPr>
        <a:xfrm>
          <a:off x="0" y="0"/>
          <a:ext cx="0" cy="0"/>
          <a:chOff x="0" y="0"/>
          <a:chExt cx="0" cy="0"/>
        </a:xfrm>
      </p:grpSpPr>
      <p:sp>
        <p:nvSpPr>
          <p:cNvPr id="965" name="Shape 965"/>
          <p:cNvSpPr txBox="1"/>
          <p:nvPr>
            <p:ph type="ctrTitle"/>
          </p:nvPr>
        </p:nvSpPr>
        <p:spPr>
          <a:xfrm>
            <a:off x="360362" y="2575550"/>
            <a:ext cx="10908172" cy="2157269"/>
          </a:xfrm>
          <a:prstGeom prst="rect">
            <a:avLst/>
          </a:prstGeom>
          <a:noFill/>
          <a:ln>
            <a:noFill/>
          </a:ln>
        </p:spPr>
        <p:txBody>
          <a:bodyPr anchorCtr="0" anchor="b" bIns="91425" lIns="91425" rIns="91425" tIns="91425"/>
          <a:lstStyle>
            <a:lvl1pPr indent="0" marL="0" marR="0" rtl="0" algn="l">
              <a:lnSpc>
                <a:spcPct val="90000"/>
              </a:lnSpc>
              <a:spcBef>
                <a:spcPts val="0"/>
              </a:spcBef>
              <a:buClr>
                <a:schemeClr val="accen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cxnSp>
        <p:nvCxnSpPr>
          <p:cNvPr id="966" name="Shape 966"/>
          <p:cNvCxnSpPr/>
          <p:nvPr/>
        </p:nvCxnSpPr>
        <p:spPr>
          <a:xfrm>
            <a:off x="353647" y="4921423"/>
            <a:ext cx="11835177" cy="0"/>
          </a:xfrm>
          <a:prstGeom prst="straightConnector1">
            <a:avLst/>
          </a:prstGeom>
          <a:noFill/>
          <a:ln cap="flat" cmpd="sng" w="12700">
            <a:solidFill>
              <a:schemeClr val="accent2"/>
            </a:solidFill>
            <a:prstDash val="solid"/>
            <a:round/>
            <a:headEnd len="med" w="med" type="none"/>
            <a:tailEnd len="med" w="med" type="none"/>
          </a:ln>
        </p:spPr>
      </p:cxnSp>
      <p:grpSp>
        <p:nvGrpSpPr>
          <p:cNvPr id="967" name="Shape 967"/>
          <p:cNvGrpSpPr/>
          <p:nvPr/>
        </p:nvGrpSpPr>
        <p:grpSpPr>
          <a:xfrm>
            <a:off x="2032000" y="1341437"/>
            <a:ext cx="3125787" cy="119062"/>
            <a:chOff x="2032000" y="1341437"/>
            <a:chExt cx="3125787" cy="119062"/>
          </a:xfrm>
        </p:grpSpPr>
        <p:sp>
          <p:nvSpPr>
            <p:cNvPr id="968" name="Shape 968"/>
            <p:cNvSpPr/>
            <p:nvPr/>
          </p:nvSpPr>
          <p:spPr>
            <a:xfrm>
              <a:off x="2032000" y="1344612"/>
              <a:ext cx="92075" cy="114300"/>
            </a:xfrm>
            <a:custGeom>
              <a:pathLst>
                <a:path extrusionOk="0" h="72" w="58">
                  <a:moveTo>
                    <a:pt x="22" y="12"/>
                  </a:moveTo>
                  <a:lnTo>
                    <a:pt x="0" y="12"/>
                  </a:lnTo>
                  <a:lnTo>
                    <a:pt x="0" y="0"/>
                  </a:lnTo>
                  <a:lnTo>
                    <a:pt x="58" y="0"/>
                  </a:lnTo>
                  <a:lnTo>
                    <a:pt x="58" y="12"/>
                  </a:lnTo>
                  <a:lnTo>
                    <a:pt x="36" y="12"/>
                  </a:lnTo>
                  <a:lnTo>
                    <a:pt x="36" y="72"/>
                  </a:lnTo>
                  <a:lnTo>
                    <a:pt x="22" y="72"/>
                  </a:lnTo>
                  <a:lnTo>
                    <a:pt x="22" y="12"/>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69" name="Shape 969"/>
            <p:cNvSpPr/>
            <p:nvPr/>
          </p:nvSpPr>
          <p:spPr>
            <a:xfrm>
              <a:off x="2146300" y="1344612"/>
              <a:ext cx="93663" cy="114300"/>
            </a:xfrm>
            <a:custGeom>
              <a:pathLst>
                <a:path extrusionOk="0" h="72" w="59">
                  <a:moveTo>
                    <a:pt x="0" y="0"/>
                  </a:moveTo>
                  <a:lnTo>
                    <a:pt x="12" y="0"/>
                  </a:lnTo>
                  <a:lnTo>
                    <a:pt x="12" y="30"/>
                  </a:lnTo>
                  <a:lnTo>
                    <a:pt x="46" y="30"/>
                  </a:lnTo>
                  <a:lnTo>
                    <a:pt x="46" y="0"/>
                  </a:lnTo>
                  <a:lnTo>
                    <a:pt x="59" y="0"/>
                  </a:lnTo>
                  <a:lnTo>
                    <a:pt x="59" y="72"/>
                  </a:lnTo>
                  <a:lnTo>
                    <a:pt x="46" y="72"/>
                  </a:lnTo>
                  <a:lnTo>
                    <a:pt x="46" y="41"/>
                  </a:lnTo>
                  <a:lnTo>
                    <a:pt x="12" y="41"/>
                  </a:lnTo>
                  <a:lnTo>
                    <a:pt x="12" y="72"/>
                  </a:lnTo>
                  <a:lnTo>
                    <a:pt x="0" y="72"/>
                  </a:lnTo>
                  <a:lnTo>
                    <a:pt x="0" y="0"/>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70" name="Shape 970"/>
            <p:cNvSpPr/>
            <p:nvPr/>
          </p:nvSpPr>
          <p:spPr>
            <a:xfrm>
              <a:off x="2270125" y="1344612"/>
              <a:ext cx="84138" cy="114300"/>
            </a:xfrm>
            <a:custGeom>
              <a:pathLst>
                <a:path extrusionOk="0" h="72" w="53">
                  <a:moveTo>
                    <a:pt x="0" y="0"/>
                  </a:moveTo>
                  <a:lnTo>
                    <a:pt x="52" y="0"/>
                  </a:lnTo>
                  <a:lnTo>
                    <a:pt x="52" y="11"/>
                  </a:lnTo>
                  <a:lnTo>
                    <a:pt x="12" y="11"/>
                  </a:lnTo>
                  <a:lnTo>
                    <a:pt x="12" y="30"/>
                  </a:lnTo>
                  <a:lnTo>
                    <a:pt x="48" y="30"/>
                  </a:lnTo>
                  <a:lnTo>
                    <a:pt x="48" y="41"/>
                  </a:lnTo>
                  <a:lnTo>
                    <a:pt x="12" y="41"/>
                  </a:lnTo>
                  <a:lnTo>
                    <a:pt x="12" y="60"/>
                  </a:lnTo>
                  <a:lnTo>
                    <a:pt x="53" y="60"/>
                  </a:lnTo>
                  <a:lnTo>
                    <a:pt x="53" y="72"/>
                  </a:lnTo>
                  <a:lnTo>
                    <a:pt x="0" y="72"/>
                  </a:lnTo>
                  <a:lnTo>
                    <a:pt x="0" y="0"/>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71" name="Shape 971"/>
            <p:cNvSpPr/>
            <p:nvPr/>
          </p:nvSpPr>
          <p:spPr>
            <a:xfrm>
              <a:off x="2422525" y="1341437"/>
              <a:ext cx="103188" cy="119061"/>
            </a:xfrm>
            <a:custGeom>
              <a:pathLst>
                <a:path extrusionOk="0" h="90" w="79">
                  <a:moveTo>
                    <a:pt x="0" y="45"/>
                  </a:moveTo>
                  <a:cubicBezTo>
                    <a:pt x="0" y="45"/>
                    <a:pt x="0" y="45"/>
                    <a:pt x="0" y="45"/>
                  </a:cubicBezTo>
                  <a:cubicBezTo>
                    <a:pt x="0" y="21"/>
                    <a:pt x="18" y="0"/>
                    <a:pt x="44" y="0"/>
                  </a:cubicBezTo>
                  <a:cubicBezTo>
                    <a:pt x="60" y="0"/>
                    <a:pt x="70" y="6"/>
                    <a:pt x="78" y="14"/>
                  </a:cubicBezTo>
                  <a:cubicBezTo>
                    <a:pt x="69" y="25"/>
                    <a:pt x="69" y="25"/>
                    <a:pt x="69" y="25"/>
                  </a:cubicBezTo>
                  <a:cubicBezTo>
                    <a:pt x="62" y="19"/>
                    <a:pt x="54" y="14"/>
                    <a:pt x="44" y="14"/>
                  </a:cubicBezTo>
                  <a:cubicBezTo>
                    <a:pt x="28" y="14"/>
                    <a:pt x="16" y="28"/>
                    <a:pt x="16" y="45"/>
                  </a:cubicBezTo>
                  <a:cubicBezTo>
                    <a:pt x="16" y="45"/>
                    <a:pt x="16" y="45"/>
                    <a:pt x="16" y="45"/>
                  </a:cubicBezTo>
                  <a:cubicBezTo>
                    <a:pt x="16" y="62"/>
                    <a:pt x="28" y="76"/>
                    <a:pt x="44" y="76"/>
                  </a:cubicBezTo>
                  <a:cubicBezTo>
                    <a:pt x="55" y="76"/>
                    <a:pt x="62" y="72"/>
                    <a:pt x="69" y="65"/>
                  </a:cubicBezTo>
                  <a:cubicBezTo>
                    <a:pt x="79" y="75"/>
                    <a:pt x="79" y="75"/>
                    <a:pt x="79" y="75"/>
                  </a:cubicBezTo>
                  <a:cubicBezTo>
                    <a:pt x="70" y="84"/>
                    <a:pt x="60" y="90"/>
                    <a:pt x="44" y="90"/>
                  </a:cubicBezTo>
                  <a:cubicBezTo>
                    <a:pt x="18" y="90"/>
                    <a:pt x="0" y="70"/>
                    <a:pt x="0" y="45"/>
                  </a:cubicBez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72" name="Shape 972"/>
            <p:cNvSpPr/>
            <p:nvPr/>
          </p:nvSpPr>
          <p:spPr>
            <a:xfrm>
              <a:off x="2546350" y="1344612"/>
              <a:ext cx="96837" cy="115887"/>
            </a:xfrm>
            <a:custGeom>
              <a:pathLst>
                <a:path extrusionOk="0" h="88" w="74">
                  <a:moveTo>
                    <a:pt x="0" y="50"/>
                  </a:moveTo>
                  <a:cubicBezTo>
                    <a:pt x="0" y="0"/>
                    <a:pt x="0" y="0"/>
                    <a:pt x="0" y="0"/>
                  </a:cubicBezTo>
                  <a:cubicBezTo>
                    <a:pt x="15" y="0"/>
                    <a:pt x="15" y="0"/>
                    <a:pt x="15" y="0"/>
                  </a:cubicBezTo>
                  <a:cubicBezTo>
                    <a:pt x="15" y="49"/>
                    <a:pt x="15" y="49"/>
                    <a:pt x="15" y="49"/>
                  </a:cubicBezTo>
                  <a:cubicBezTo>
                    <a:pt x="15" y="65"/>
                    <a:pt x="23" y="74"/>
                    <a:pt x="37" y="74"/>
                  </a:cubicBezTo>
                  <a:cubicBezTo>
                    <a:pt x="50" y="74"/>
                    <a:pt x="59" y="66"/>
                    <a:pt x="59" y="50"/>
                  </a:cubicBezTo>
                  <a:cubicBezTo>
                    <a:pt x="59" y="0"/>
                    <a:pt x="59" y="0"/>
                    <a:pt x="59" y="0"/>
                  </a:cubicBezTo>
                  <a:cubicBezTo>
                    <a:pt x="74" y="0"/>
                    <a:pt x="74" y="0"/>
                    <a:pt x="74" y="0"/>
                  </a:cubicBezTo>
                  <a:cubicBezTo>
                    <a:pt x="74" y="49"/>
                    <a:pt x="74" y="49"/>
                    <a:pt x="74" y="49"/>
                  </a:cubicBezTo>
                  <a:cubicBezTo>
                    <a:pt x="74" y="75"/>
                    <a:pt x="59" y="88"/>
                    <a:pt x="37" y="88"/>
                  </a:cubicBezTo>
                  <a:cubicBezTo>
                    <a:pt x="14" y="88"/>
                    <a:pt x="0" y="75"/>
                    <a:pt x="0" y="50"/>
                  </a:cubicBez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73" name="Shape 973"/>
            <p:cNvSpPr/>
            <p:nvPr/>
          </p:nvSpPr>
          <p:spPr>
            <a:xfrm>
              <a:off x="2662238" y="1343025"/>
              <a:ext cx="87312" cy="117474"/>
            </a:xfrm>
            <a:custGeom>
              <a:pathLst>
                <a:path extrusionOk="0" h="89" w="67">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7" y="48"/>
                    <a:pt x="67" y="63"/>
                  </a:cubicBezTo>
                  <a:cubicBezTo>
                    <a:pt x="67" y="63"/>
                    <a:pt x="67" y="63"/>
                    <a:pt x="67" y="63"/>
                  </a:cubicBezTo>
                  <a:cubicBezTo>
                    <a:pt x="67" y="79"/>
                    <a:pt x="55" y="89"/>
                    <a:pt x="36" y="89"/>
                  </a:cubicBezTo>
                  <a:cubicBezTo>
                    <a:pt x="23" y="89"/>
                    <a:pt x="11" y="84"/>
                    <a:pt x="0" y="75"/>
                  </a:cubicBez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74" name="Shape 974"/>
            <p:cNvSpPr/>
            <p:nvPr/>
          </p:nvSpPr>
          <p:spPr>
            <a:xfrm>
              <a:off x="2765425" y="1344612"/>
              <a:ext cx="90488" cy="114300"/>
            </a:xfrm>
            <a:custGeom>
              <a:pathLst>
                <a:path extrusionOk="0" h="72" w="57">
                  <a:moveTo>
                    <a:pt x="22" y="12"/>
                  </a:moveTo>
                  <a:lnTo>
                    <a:pt x="0" y="12"/>
                  </a:lnTo>
                  <a:lnTo>
                    <a:pt x="0" y="0"/>
                  </a:lnTo>
                  <a:lnTo>
                    <a:pt x="57" y="0"/>
                  </a:lnTo>
                  <a:lnTo>
                    <a:pt x="57" y="12"/>
                  </a:lnTo>
                  <a:lnTo>
                    <a:pt x="35" y="12"/>
                  </a:lnTo>
                  <a:lnTo>
                    <a:pt x="35" y="72"/>
                  </a:lnTo>
                  <a:lnTo>
                    <a:pt x="22" y="72"/>
                  </a:lnTo>
                  <a:lnTo>
                    <a:pt x="22" y="12"/>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75" name="Shape 975"/>
            <p:cNvSpPr/>
            <p:nvPr/>
          </p:nvSpPr>
          <p:spPr>
            <a:xfrm>
              <a:off x="2867025" y="1341437"/>
              <a:ext cx="119062" cy="119061"/>
            </a:xfrm>
            <a:custGeom>
              <a:pathLst>
                <a:path extrusionOk="0" h="90" w="91">
                  <a:moveTo>
                    <a:pt x="0" y="45"/>
                  </a:moveTo>
                  <a:cubicBezTo>
                    <a:pt x="0" y="45"/>
                    <a:pt x="0" y="45"/>
                    <a:pt x="0" y="45"/>
                  </a:cubicBezTo>
                  <a:cubicBezTo>
                    <a:pt x="0" y="21"/>
                    <a:pt x="19" y="0"/>
                    <a:pt x="45" y="0"/>
                  </a:cubicBezTo>
                  <a:cubicBezTo>
                    <a:pt x="72" y="0"/>
                    <a:pt x="91" y="21"/>
                    <a:pt x="91" y="45"/>
                  </a:cubicBezTo>
                  <a:cubicBezTo>
                    <a:pt x="91" y="45"/>
                    <a:pt x="91" y="45"/>
                    <a:pt x="91" y="45"/>
                  </a:cubicBezTo>
                  <a:cubicBezTo>
                    <a:pt x="91" y="70"/>
                    <a:pt x="72" y="90"/>
                    <a:pt x="45" y="90"/>
                  </a:cubicBezTo>
                  <a:cubicBezTo>
                    <a:pt x="18" y="90"/>
                    <a:pt x="0" y="70"/>
                    <a:pt x="0" y="45"/>
                  </a:cubicBezTo>
                  <a:close/>
                  <a:moveTo>
                    <a:pt x="75" y="45"/>
                  </a:moveTo>
                  <a:cubicBezTo>
                    <a:pt x="75" y="45"/>
                    <a:pt x="75" y="45"/>
                    <a:pt x="75" y="45"/>
                  </a:cubicBezTo>
                  <a:cubicBezTo>
                    <a:pt x="75" y="28"/>
                    <a:pt x="62" y="14"/>
                    <a:pt x="45" y="14"/>
                  </a:cubicBezTo>
                  <a:cubicBezTo>
                    <a:pt x="28" y="14"/>
                    <a:pt x="16" y="28"/>
                    <a:pt x="16" y="45"/>
                  </a:cubicBezTo>
                  <a:cubicBezTo>
                    <a:pt x="16" y="45"/>
                    <a:pt x="16" y="45"/>
                    <a:pt x="16" y="45"/>
                  </a:cubicBezTo>
                  <a:cubicBezTo>
                    <a:pt x="16" y="62"/>
                    <a:pt x="28" y="76"/>
                    <a:pt x="45" y="76"/>
                  </a:cubicBezTo>
                  <a:cubicBezTo>
                    <a:pt x="62" y="76"/>
                    <a:pt x="75" y="62"/>
                    <a:pt x="75" y="45"/>
                  </a:cubicBez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76" name="Shape 976"/>
            <p:cNvSpPr/>
            <p:nvPr/>
          </p:nvSpPr>
          <p:spPr>
            <a:xfrm>
              <a:off x="3009900" y="1344612"/>
              <a:ext cx="111125" cy="114300"/>
            </a:xfrm>
            <a:custGeom>
              <a:pathLst>
                <a:path extrusionOk="0" h="72" w="70">
                  <a:moveTo>
                    <a:pt x="0" y="0"/>
                  </a:moveTo>
                  <a:lnTo>
                    <a:pt x="13" y="0"/>
                  </a:lnTo>
                  <a:lnTo>
                    <a:pt x="35" y="34"/>
                  </a:lnTo>
                  <a:lnTo>
                    <a:pt x="57" y="0"/>
                  </a:lnTo>
                  <a:lnTo>
                    <a:pt x="70" y="0"/>
                  </a:lnTo>
                  <a:lnTo>
                    <a:pt x="70" y="72"/>
                  </a:lnTo>
                  <a:lnTo>
                    <a:pt x="58" y="72"/>
                  </a:lnTo>
                  <a:lnTo>
                    <a:pt x="58" y="20"/>
                  </a:lnTo>
                  <a:lnTo>
                    <a:pt x="35" y="54"/>
                  </a:lnTo>
                  <a:lnTo>
                    <a:pt x="35" y="54"/>
                  </a:lnTo>
                  <a:lnTo>
                    <a:pt x="12" y="21"/>
                  </a:lnTo>
                  <a:lnTo>
                    <a:pt x="12" y="72"/>
                  </a:lnTo>
                  <a:lnTo>
                    <a:pt x="0" y="72"/>
                  </a:lnTo>
                  <a:lnTo>
                    <a:pt x="0" y="0"/>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77" name="Shape 977"/>
            <p:cNvSpPr/>
            <p:nvPr/>
          </p:nvSpPr>
          <p:spPr>
            <a:xfrm>
              <a:off x="3151188" y="1344612"/>
              <a:ext cx="85725" cy="114300"/>
            </a:xfrm>
            <a:custGeom>
              <a:pathLst>
                <a:path extrusionOk="0" h="72" w="54">
                  <a:moveTo>
                    <a:pt x="0" y="0"/>
                  </a:moveTo>
                  <a:lnTo>
                    <a:pt x="53" y="0"/>
                  </a:lnTo>
                  <a:lnTo>
                    <a:pt x="53" y="11"/>
                  </a:lnTo>
                  <a:lnTo>
                    <a:pt x="12" y="11"/>
                  </a:lnTo>
                  <a:lnTo>
                    <a:pt x="12" y="30"/>
                  </a:lnTo>
                  <a:lnTo>
                    <a:pt x="49" y="30"/>
                  </a:lnTo>
                  <a:lnTo>
                    <a:pt x="49" y="41"/>
                  </a:lnTo>
                  <a:lnTo>
                    <a:pt x="12" y="41"/>
                  </a:lnTo>
                  <a:lnTo>
                    <a:pt x="12" y="60"/>
                  </a:lnTo>
                  <a:lnTo>
                    <a:pt x="54" y="60"/>
                  </a:lnTo>
                  <a:lnTo>
                    <a:pt x="54" y="72"/>
                  </a:lnTo>
                  <a:lnTo>
                    <a:pt x="0" y="72"/>
                  </a:lnTo>
                  <a:lnTo>
                    <a:pt x="0" y="0"/>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78" name="Shape 978"/>
            <p:cNvSpPr/>
            <p:nvPr/>
          </p:nvSpPr>
          <p:spPr>
            <a:xfrm>
              <a:off x="3260725" y="1344612"/>
              <a:ext cx="96837" cy="114299"/>
            </a:xfrm>
            <a:custGeom>
              <a:pathLst>
                <a:path extrusionOk="0" h="87" w="74">
                  <a:moveTo>
                    <a:pt x="0" y="0"/>
                  </a:moveTo>
                  <a:cubicBezTo>
                    <a:pt x="39" y="0"/>
                    <a:pt x="39" y="0"/>
                    <a:pt x="39" y="0"/>
                  </a:cubicBezTo>
                  <a:cubicBezTo>
                    <a:pt x="50" y="0"/>
                    <a:pt x="58" y="3"/>
                    <a:pt x="64" y="8"/>
                  </a:cubicBezTo>
                  <a:cubicBezTo>
                    <a:pt x="68" y="13"/>
                    <a:pt x="71" y="20"/>
                    <a:pt x="71" y="27"/>
                  </a:cubicBezTo>
                  <a:cubicBezTo>
                    <a:pt x="71" y="27"/>
                    <a:pt x="71" y="27"/>
                    <a:pt x="71" y="27"/>
                  </a:cubicBezTo>
                  <a:cubicBezTo>
                    <a:pt x="71" y="42"/>
                    <a:pt x="62" y="50"/>
                    <a:pt x="50" y="54"/>
                  </a:cubicBezTo>
                  <a:cubicBezTo>
                    <a:pt x="74" y="87"/>
                    <a:pt x="74" y="87"/>
                    <a:pt x="74" y="87"/>
                  </a:cubicBezTo>
                  <a:cubicBezTo>
                    <a:pt x="56" y="87"/>
                    <a:pt x="56" y="87"/>
                    <a:pt x="56" y="87"/>
                  </a:cubicBezTo>
                  <a:cubicBezTo>
                    <a:pt x="34" y="56"/>
                    <a:pt x="34" y="56"/>
                    <a:pt x="34" y="56"/>
                  </a:cubicBezTo>
                  <a:cubicBezTo>
                    <a:pt x="15" y="56"/>
                    <a:pt x="15" y="56"/>
                    <a:pt x="15" y="56"/>
                  </a:cubicBezTo>
                  <a:cubicBezTo>
                    <a:pt x="15" y="87"/>
                    <a:pt x="15" y="87"/>
                    <a:pt x="15" y="87"/>
                  </a:cubicBezTo>
                  <a:cubicBezTo>
                    <a:pt x="0" y="87"/>
                    <a:pt x="0" y="87"/>
                    <a:pt x="0" y="87"/>
                  </a:cubicBezTo>
                  <a:lnTo>
                    <a:pt x="0" y="0"/>
                  </a:lnTo>
                  <a:close/>
                  <a:moveTo>
                    <a:pt x="38" y="43"/>
                  </a:moveTo>
                  <a:cubicBezTo>
                    <a:pt x="49" y="43"/>
                    <a:pt x="56" y="37"/>
                    <a:pt x="56" y="28"/>
                  </a:cubicBezTo>
                  <a:cubicBezTo>
                    <a:pt x="56" y="28"/>
                    <a:pt x="56" y="28"/>
                    <a:pt x="56" y="28"/>
                  </a:cubicBezTo>
                  <a:cubicBezTo>
                    <a:pt x="56" y="19"/>
                    <a:pt x="49" y="14"/>
                    <a:pt x="38" y="14"/>
                  </a:cubicBezTo>
                  <a:cubicBezTo>
                    <a:pt x="15" y="14"/>
                    <a:pt x="15" y="14"/>
                    <a:pt x="15" y="14"/>
                  </a:cubicBezTo>
                  <a:cubicBezTo>
                    <a:pt x="15" y="43"/>
                    <a:pt x="15" y="43"/>
                    <a:pt x="15" y="43"/>
                  </a:cubicBezTo>
                  <a:lnTo>
                    <a:pt x="38" y="43"/>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79" name="Shape 979"/>
            <p:cNvSpPr/>
            <p:nvPr/>
          </p:nvSpPr>
          <p:spPr>
            <a:xfrm>
              <a:off x="3417887" y="1343025"/>
              <a:ext cx="90488" cy="117474"/>
            </a:xfrm>
            <a:custGeom>
              <a:pathLst>
                <a:path extrusionOk="0" h="89" w="68">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8" y="48"/>
                    <a:pt x="68" y="63"/>
                  </a:cubicBezTo>
                  <a:cubicBezTo>
                    <a:pt x="68" y="63"/>
                    <a:pt x="68" y="63"/>
                    <a:pt x="68" y="63"/>
                  </a:cubicBezTo>
                  <a:cubicBezTo>
                    <a:pt x="68" y="79"/>
                    <a:pt x="55" y="89"/>
                    <a:pt x="37" y="89"/>
                  </a:cubicBezTo>
                  <a:cubicBezTo>
                    <a:pt x="23" y="89"/>
                    <a:pt x="11" y="84"/>
                    <a:pt x="0" y="75"/>
                  </a:cubicBez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80" name="Shape 980"/>
            <p:cNvSpPr/>
            <p:nvPr/>
          </p:nvSpPr>
          <p:spPr>
            <a:xfrm>
              <a:off x="3529012" y="1344612"/>
              <a:ext cx="98424" cy="115887"/>
            </a:xfrm>
            <a:custGeom>
              <a:pathLst>
                <a:path extrusionOk="0" h="88" w="75">
                  <a:moveTo>
                    <a:pt x="0" y="50"/>
                  </a:moveTo>
                  <a:cubicBezTo>
                    <a:pt x="0" y="0"/>
                    <a:pt x="0" y="0"/>
                    <a:pt x="0" y="0"/>
                  </a:cubicBezTo>
                  <a:cubicBezTo>
                    <a:pt x="16" y="0"/>
                    <a:pt x="16" y="0"/>
                    <a:pt x="16" y="0"/>
                  </a:cubicBezTo>
                  <a:cubicBezTo>
                    <a:pt x="16" y="49"/>
                    <a:pt x="16" y="49"/>
                    <a:pt x="16" y="49"/>
                  </a:cubicBezTo>
                  <a:cubicBezTo>
                    <a:pt x="16" y="65"/>
                    <a:pt x="24" y="74"/>
                    <a:pt x="37" y="74"/>
                  </a:cubicBezTo>
                  <a:cubicBezTo>
                    <a:pt x="51" y="74"/>
                    <a:pt x="59" y="66"/>
                    <a:pt x="59" y="50"/>
                  </a:cubicBezTo>
                  <a:cubicBezTo>
                    <a:pt x="59" y="0"/>
                    <a:pt x="59" y="0"/>
                    <a:pt x="59" y="0"/>
                  </a:cubicBezTo>
                  <a:cubicBezTo>
                    <a:pt x="75" y="0"/>
                    <a:pt x="75" y="0"/>
                    <a:pt x="75" y="0"/>
                  </a:cubicBezTo>
                  <a:cubicBezTo>
                    <a:pt x="75" y="49"/>
                    <a:pt x="75" y="49"/>
                    <a:pt x="75" y="49"/>
                  </a:cubicBezTo>
                  <a:cubicBezTo>
                    <a:pt x="75" y="75"/>
                    <a:pt x="60" y="88"/>
                    <a:pt x="37" y="88"/>
                  </a:cubicBezTo>
                  <a:cubicBezTo>
                    <a:pt x="15" y="88"/>
                    <a:pt x="0" y="75"/>
                    <a:pt x="0" y="50"/>
                  </a:cubicBez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81" name="Shape 981"/>
            <p:cNvSpPr/>
            <p:nvPr/>
          </p:nvSpPr>
          <p:spPr>
            <a:xfrm>
              <a:off x="3649662" y="1341437"/>
              <a:ext cx="103188" cy="119061"/>
            </a:xfrm>
            <a:custGeom>
              <a:pathLst>
                <a:path extrusionOk="0" h="90" w="79">
                  <a:moveTo>
                    <a:pt x="0" y="45"/>
                  </a:moveTo>
                  <a:cubicBezTo>
                    <a:pt x="0" y="45"/>
                    <a:pt x="0" y="45"/>
                    <a:pt x="0" y="45"/>
                  </a:cubicBezTo>
                  <a:cubicBezTo>
                    <a:pt x="0" y="21"/>
                    <a:pt x="18" y="0"/>
                    <a:pt x="45" y="0"/>
                  </a:cubicBezTo>
                  <a:cubicBezTo>
                    <a:pt x="61" y="0"/>
                    <a:pt x="70" y="6"/>
                    <a:pt x="79" y="14"/>
                  </a:cubicBezTo>
                  <a:cubicBezTo>
                    <a:pt x="69" y="25"/>
                    <a:pt x="69" y="25"/>
                    <a:pt x="69" y="25"/>
                  </a:cubicBezTo>
                  <a:cubicBezTo>
                    <a:pt x="62" y="19"/>
                    <a:pt x="54" y="14"/>
                    <a:pt x="44" y="14"/>
                  </a:cubicBezTo>
                  <a:cubicBezTo>
                    <a:pt x="28" y="14"/>
                    <a:pt x="16" y="28"/>
                    <a:pt x="16" y="45"/>
                  </a:cubicBezTo>
                  <a:cubicBezTo>
                    <a:pt x="16" y="45"/>
                    <a:pt x="16" y="45"/>
                    <a:pt x="16" y="45"/>
                  </a:cubicBezTo>
                  <a:cubicBezTo>
                    <a:pt x="16" y="62"/>
                    <a:pt x="28" y="76"/>
                    <a:pt x="44" y="76"/>
                  </a:cubicBezTo>
                  <a:cubicBezTo>
                    <a:pt x="55" y="76"/>
                    <a:pt x="62" y="72"/>
                    <a:pt x="69" y="65"/>
                  </a:cubicBezTo>
                  <a:cubicBezTo>
                    <a:pt x="79" y="75"/>
                    <a:pt x="79" y="75"/>
                    <a:pt x="79" y="75"/>
                  </a:cubicBezTo>
                  <a:cubicBezTo>
                    <a:pt x="70" y="84"/>
                    <a:pt x="60" y="90"/>
                    <a:pt x="44" y="90"/>
                  </a:cubicBezTo>
                  <a:cubicBezTo>
                    <a:pt x="19" y="90"/>
                    <a:pt x="0" y="70"/>
                    <a:pt x="0" y="45"/>
                  </a:cubicBez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82" name="Shape 982"/>
            <p:cNvSpPr/>
            <p:nvPr/>
          </p:nvSpPr>
          <p:spPr>
            <a:xfrm>
              <a:off x="3765550" y="1341437"/>
              <a:ext cx="103188" cy="119061"/>
            </a:xfrm>
            <a:custGeom>
              <a:pathLst>
                <a:path extrusionOk="0" h="90" w="79">
                  <a:moveTo>
                    <a:pt x="0" y="45"/>
                  </a:moveTo>
                  <a:cubicBezTo>
                    <a:pt x="0" y="45"/>
                    <a:pt x="0" y="45"/>
                    <a:pt x="0" y="45"/>
                  </a:cubicBezTo>
                  <a:cubicBezTo>
                    <a:pt x="0" y="21"/>
                    <a:pt x="19" y="0"/>
                    <a:pt x="45" y="0"/>
                  </a:cubicBezTo>
                  <a:cubicBezTo>
                    <a:pt x="61" y="0"/>
                    <a:pt x="71" y="6"/>
                    <a:pt x="79" y="14"/>
                  </a:cubicBezTo>
                  <a:cubicBezTo>
                    <a:pt x="69" y="25"/>
                    <a:pt x="69" y="25"/>
                    <a:pt x="69" y="25"/>
                  </a:cubicBezTo>
                  <a:cubicBezTo>
                    <a:pt x="62" y="19"/>
                    <a:pt x="55" y="14"/>
                    <a:pt x="45" y="14"/>
                  </a:cubicBezTo>
                  <a:cubicBezTo>
                    <a:pt x="28" y="14"/>
                    <a:pt x="16" y="28"/>
                    <a:pt x="16" y="45"/>
                  </a:cubicBezTo>
                  <a:cubicBezTo>
                    <a:pt x="16" y="45"/>
                    <a:pt x="16" y="45"/>
                    <a:pt x="16" y="45"/>
                  </a:cubicBezTo>
                  <a:cubicBezTo>
                    <a:pt x="16" y="62"/>
                    <a:pt x="28" y="76"/>
                    <a:pt x="45" y="76"/>
                  </a:cubicBezTo>
                  <a:cubicBezTo>
                    <a:pt x="55" y="76"/>
                    <a:pt x="62" y="72"/>
                    <a:pt x="70" y="65"/>
                  </a:cubicBezTo>
                  <a:cubicBezTo>
                    <a:pt x="79" y="75"/>
                    <a:pt x="79" y="75"/>
                    <a:pt x="79" y="75"/>
                  </a:cubicBezTo>
                  <a:cubicBezTo>
                    <a:pt x="70" y="84"/>
                    <a:pt x="60" y="90"/>
                    <a:pt x="44" y="90"/>
                  </a:cubicBezTo>
                  <a:cubicBezTo>
                    <a:pt x="19" y="90"/>
                    <a:pt x="0" y="70"/>
                    <a:pt x="0" y="45"/>
                  </a:cubicBez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83" name="Shape 983"/>
            <p:cNvSpPr/>
            <p:nvPr/>
          </p:nvSpPr>
          <p:spPr>
            <a:xfrm>
              <a:off x="3890962" y="1344612"/>
              <a:ext cx="85725" cy="114300"/>
            </a:xfrm>
            <a:custGeom>
              <a:pathLst>
                <a:path extrusionOk="0" h="72" w="54">
                  <a:moveTo>
                    <a:pt x="0" y="0"/>
                  </a:moveTo>
                  <a:lnTo>
                    <a:pt x="53" y="0"/>
                  </a:lnTo>
                  <a:lnTo>
                    <a:pt x="53" y="11"/>
                  </a:lnTo>
                  <a:lnTo>
                    <a:pt x="13" y="11"/>
                  </a:lnTo>
                  <a:lnTo>
                    <a:pt x="13" y="30"/>
                  </a:lnTo>
                  <a:lnTo>
                    <a:pt x="48" y="30"/>
                  </a:lnTo>
                  <a:lnTo>
                    <a:pt x="48" y="41"/>
                  </a:lnTo>
                  <a:lnTo>
                    <a:pt x="13" y="41"/>
                  </a:lnTo>
                  <a:lnTo>
                    <a:pt x="13" y="60"/>
                  </a:lnTo>
                  <a:lnTo>
                    <a:pt x="54" y="60"/>
                  </a:lnTo>
                  <a:lnTo>
                    <a:pt x="54" y="72"/>
                  </a:lnTo>
                  <a:lnTo>
                    <a:pt x="0" y="72"/>
                  </a:lnTo>
                  <a:lnTo>
                    <a:pt x="0" y="0"/>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84" name="Shape 984"/>
            <p:cNvSpPr/>
            <p:nvPr/>
          </p:nvSpPr>
          <p:spPr>
            <a:xfrm>
              <a:off x="3992562" y="1343025"/>
              <a:ext cx="87312" cy="117474"/>
            </a:xfrm>
            <a:custGeom>
              <a:pathLst>
                <a:path extrusionOk="0" h="89" w="67">
                  <a:moveTo>
                    <a:pt x="0" y="75"/>
                  </a:moveTo>
                  <a:cubicBezTo>
                    <a:pt x="9" y="64"/>
                    <a:pt x="9" y="64"/>
                    <a:pt x="9" y="64"/>
                  </a:cubicBezTo>
                  <a:cubicBezTo>
                    <a:pt x="17" y="71"/>
                    <a:pt x="26" y="75"/>
                    <a:pt x="37" y="75"/>
                  </a:cubicBezTo>
                  <a:cubicBezTo>
                    <a:pt x="46" y="75"/>
                    <a:pt x="52" y="71"/>
                    <a:pt x="52" y="64"/>
                  </a:cubicBezTo>
                  <a:cubicBezTo>
                    <a:pt x="52" y="64"/>
                    <a:pt x="52" y="64"/>
                    <a:pt x="52" y="64"/>
                  </a:cubicBezTo>
                  <a:cubicBezTo>
                    <a:pt x="52" y="58"/>
                    <a:pt x="48" y="55"/>
                    <a:pt x="32" y="51"/>
                  </a:cubicBezTo>
                  <a:cubicBezTo>
                    <a:pt x="14" y="46"/>
                    <a:pt x="3" y="41"/>
                    <a:pt x="3" y="25"/>
                  </a:cubicBezTo>
                  <a:cubicBezTo>
                    <a:pt x="3" y="25"/>
                    <a:pt x="3" y="25"/>
                    <a:pt x="3" y="25"/>
                  </a:cubicBezTo>
                  <a:cubicBezTo>
                    <a:pt x="3" y="10"/>
                    <a:pt x="16" y="0"/>
                    <a:pt x="33" y="0"/>
                  </a:cubicBezTo>
                  <a:cubicBezTo>
                    <a:pt x="46" y="0"/>
                    <a:pt x="56" y="3"/>
                    <a:pt x="65" y="10"/>
                  </a:cubicBezTo>
                  <a:cubicBezTo>
                    <a:pt x="56" y="22"/>
                    <a:pt x="56" y="22"/>
                    <a:pt x="56" y="22"/>
                  </a:cubicBezTo>
                  <a:cubicBezTo>
                    <a:pt x="49" y="16"/>
                    <a:pt x="41" y="13"/>
                    <a:pt x="33" y="13"/>
                  </a:cubicBezTo>
                  <a:cubicBezTo>
                    <a:pt x="24" y="13"/>
                    <a:pt x="19" y="18"/>
                    <a:pt x="19" y="23"/>
                  </a:cubicBezTo>
                  <a:cubicBezTo>
                    <a:pt x="19" y="24"/>
                    <a:pt x="19" y="24"/>
                    <a:pt x="19" y="24"/>
                  </a:cubicBezTo>
                  <a:cubicBezTo>
                    <a:pt x="19" y="30"/>
                    <a:pt x="23" y="33"/>
                    <a:pt x="39" y="37"/>
                  </a:cubicBezTo>
                  <a:cubicBezTo>
                    <a:pt x="58" y="42"/>
                    <a:pt x="67" y="48"/>
                    <a:pt x="67" y="63"/>
                  </a:cubicBezTo>
                  <a:cubicBezTo>
                    <a:pt x="67" y="63"/>
                    <a:pt x="67" y="63"/>
                    <a:pt x="67" y="63"/>
                  </a:cubicBezTo>
                  <a:cubicBezTo>
                    <a:pt x="67" y="79"/>
                    <a:pt x="54" y="89"/>
                    <a:pt x="36" y="89"/>
                  </a:cubicBezTo>
                  <a:cubicBezTo>
                    <a:pt x="23" y="89"/>
                    <a:pt x="10" y="84"/>
                    <a:pt x="0" y="75"/>
                  </a:cubicBez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85" name="Shape 985"/>
            <p:cNvSpPr/>
            <p:nvPr/>
          </p:nvSpPr>
          <p:spPr>
            <a:xfrm>
              <a:off x="4094162" y="1343025"/>
              <a:ext cx="88900" cy="117474"/>
            </a:xfrm>
            <a:custGeom>
              <a:pathLst>
                <a:path extrusionOk="0" h="89" w="67">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7" y="48"/>
                    <a:pt x="67" y="63"/>
                  </a:cubicBezTo>
                  <a:cubicBezTo>
                    <a:pt x="67" y="63"/>
                    <a:pt x="67" y="63"/>
                    <a:pt x="67" y="63"/>
                  </a:cubicBezTo>
                  <a:cubicBezTo>
                    <a:pt x="67" y="79"/>
                    <a:pt x="55" y="89"/>
                    <a:pt x="36" y="89"/>
                  </a:cubicBezTo>
                  <a:cubicBezTo>
                    <a:pt x="23" y="89"/>
                    <a:pt x="11" y="84"/>
                    <a:pt x="0" y="75"/>
                  </a:cubicBez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86" name="Shape 986"/>
            <p:cNvSpPr/>
            <p:nvPr/>
          </p:nvSpPr>
          <p:spPr>
            <a:xfrm>
              <a:off x="4256087" y="1344612"/>
              <a:ext cx="87312" cy="114299"/>
            </a:xfrm>
            <a:custGeom>
              <a:pathLst>
                <a:path extrusionOk="0" h="87" w="67">
                  <a:moveTo>
                    <a:pt x="0" y="0"/>
                  </a:moveTo>
                  <a:cubicBezTo>
                    <a:pt x="34" y="0"/>
                    <a:pt x="34" y="0"/>
                    <a:pt x="34" y="0"/>
                  </a:cubicBezTo>
                  <a:cubicBezTo>
                    <a:pt x="54" y="0"/>
                    <a:pt x="67" y="11"/>
                    <a:pt x="67" y="29"/>
                  </a:cubicBezTo>
                  <a:cubicBezTo>
                    <a:pt x="67" y="29"/>
                    <a:pt x="67" y="29"/>
                    <a:pt x="67" y="29"/>
                  </a:cubicBezTo>
                  <a:cubicBezTo>
                    <a:pt x="67" y="49"/>
                    <a:pt x="51" y="59"/>
                    <a:pt x="32" y="59"/>
                  </a:cubicBezTo>
                  <a:cubicBezTo>
                    <a:pt x="15" y="59"/>
                    <a:pt x="15" y="59"/>
                    <a:pt x="15" y="59"/>
                  </a:cubicBezTo>
                  <a:cubicBezTo>
                    <a:pt x="15" y="87"/>
                    <a:pt x="15" y="87"/>
                    <a:pt x="15" y="87"/>
                  </a:cubicBezTo>
                  <a:cubicBezTo>
                    <a:pt x="0" y="87"/>
                    <a:pt x="0" y="87"/>
                    <a:pt x="0" y="87"/>
                  </a:cubicBezTo>
                  <a:lnTo>
                    <a:pt x="0" y="0"/>
                  </a:lnTo>
                  <a:close/>
                  <a:moveTo>
                    <a:pt x="33" y="45"/>
                  </a:moveTo>
                  <a:cubicBezTo>
                    <a:pt x="44" y="45"/>
                    <a:pt x="51" y="39"/>
                    <a:pt x="51" y="29"/>
                  </a:cubicBezTo>
                  <a:cubicBezTo>
                    <a:pt x="51" y="29"/>
                    <a:pt x="51" y="29"/>
                    <a:pt x="51" y="29"/>
                  </a:cubicBezTo>
                  <a:cubicBezTo>
                    <a:pt x="51" y="19"/>
                    <a:pt x="44" y="14"/>
                    <a:pt x="33" y="14"/>
                  </a:cubicBezTo>
                  <a:cubicBezTo>
                    <a:pt x="15" y="14"/>
                    <a:pt x="15" y="14"/>
                    <a:pt x="15" y="14"/>
                  </a:cubicBezTo>
                  <a:cubicBezTo>
                    <a:pt x="15" y="45"/>
                    <a:pt x="15" y="45"/>
                    <a:pt x="15" y="45"/>
                  </a:cubicBezTo>
                  <a:lnTo>
                    <a:pt x="33" y="45"/>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87" name="Shape 987"/>
            <p:cNvSpPr/>
            <p:nvPr/>
          </p:nvSpPr>
          <p:spPr>
            <a:xfrm>
              <a:off x="4364037" y="1344612"/>
              <a:ext cx="80963" cy="114300"/>
            </a:xfrm>
            <a:custGeom>
              <a:pathLst>
                <a:path extrusionOk="0" h="72" w="51">
                  <a:moveTo>
                    <a:pt x="0" y="0"/>
                  </a:moveTo>
                  <a:lnTo>
                    <a:pt x="13" y="0"/>
                  </a:lnTo>
                  <a:lnTo>
                    <a:pt x="13" y="60"/>
                  </a:lnTo>
                  <a:lnTo>
                    <a:pt x="51" y="60"/>
                  </a:lnTo>
                  <a:lnTo>
                    <a:pt x="51" y="72"/>
                  </a:lnTo>
                  <a:lnTo>
                    <a:pt x="0" y="72"/>
                  </a:lnTo>
                  <a:lnTo>
                    <a:pt x="0" y="0"/>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88" name="Shape 988"/>
            <p:cNvSpPr/>
            <p:nvPr/>
          </p:nvSpPr>
          <p:spPr>
            <a:xfrm>
              <a:off x="4454525" y="1343025"/>
              <a:ext cx="119063" cy="115886"/>
            </a:xfrm>
            <a:custGeom>
              <a:pathLst>
                <a:path extrusionOk="0" h="73" w="75">
                  <a:moveTo>
                    <a:pt x="32" y="0"/>
                  </a:moveTo>
                  <a:lnTo>
                    <a:pt x="43" y="0"/>
                  </a:lnTo>
                  <a:lnTo>
                    <a:pt x="75" y="73"/>
                  </a:lnTo>
                  <a:lnTo>
                    <a:pt x="62" y="73"/>
                  </a:lnTo>
                  <a:lnTo>
                    <a:pt x="55" y="56"/>
                  </a:lnTo>
                  <a:lnTo>
                    <a:pt x="21" y="56"/>
                  </a:lnTo>
                  <a:lnTo>
                    <a:pt x="14" y="73"/>
                  </a:lnTo>
                  <a:lnTo>
                    <a:pt x="0" y="73"/>
                  </a:lnTo>
                  <a:lnTo>
                    <a:pt x="32" y="0"/>
                  </a:lnTo>
                  <a:close/>
                  <a:moveTo>
                    <a:pt x="50" y="44"/>
                  </a:moveTo>
                  <a:lnTo>
                    <a:pt x="38" y="15"/>
                  </a:lnTo>
                  <a:lnTo>
                    <a:pt x="25" y="44"/>
                  </a:lnTo>
                  <a:lnTo>
                    <a:pt x="50" y="44"/>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89" name="Shape 989"/>
            <p:cNvSpPr/>
            <p:nvPr/>
          </p:nvSpPr>
          <p:spPr>
            <a:xfrm>
              <a:off x="4570412" y="1344612"/>
              <a:ext cx="93663" cy="114300"/>
            </a:xfrm>
            <a:custGeom>
              <a:pathLst>
                <a:path extrusionOk="0" h="72" w="59">
                  <a:moveTo>
                    <a:pt x="23" y="12"/>
                  </a:moveTo>
                  <a:lnTo>
                    <a:pt x="0" y="12"/>
                  </a:lnTo>
                  <a:lnTo>
                    <a:pt x="0" y="0"/>
                  </a:lnTo>
                  <a:lnTo>
                    <a:pt x="59" y="0"/>
                  </a:lnTo>
                  <a:lnTo>
                    <a:pt x="59" y="12"/>
                  </a:lnTo>
                  <a:lnTo>
                    <a:pt x="35" y="12"/>
                  </a:lnTo>
                  <a:lnTo>
                    <a:pt x="35" y="72"/>
                  </a:lnTo>
                  <a:lnTo>
                    <a:pt x="23" y="72"/>
                  </a:lnTo>
                  <a:lnTo>
                    <a:pt x="23" y="12"/>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90" name="Shape 990"/>
            <p:cNvSpPr/>
            <p:nvPr/>
          </p:nvSpPr>
          <p:spPr>
            <a:xfrm>
              <a:off x="4684712" y="1344612"/>
              <a:ext cx="84138" cy="114300"/>
            </a:xfrm>
            <a:custGeom>
              <a:pathLst>
                <a:path extrusionOk="0" h="72" w="53">
                  <a:moveTo>
                    <a:pt x="0" y="0"/>
                  </a:moveTo>
                  <a:lnTo>
                    <a:pt x="53" y="0"/>
                  </a:lnTo>
                  <a:lnTo>
                    <a:pt x="53" y="12"/>
                  </a:lnTo>
                  <a:lnTo>
                    <a:pt x="12" y="12"/>
                  </a:lnTo>
                  <a:lnTo>
                    <a:pt x="12" y="31"/>
                  </a:lnTo>
                  <a:lnTo>
                    <a:pt x="49" y="31"/>
                  </a:lnTo>
                  <a:lnTo>
                    <a:pt x="49" y="42"/>
                  </a:lnTo>
                  <a:lnTo>
                    <a:pt x="12" y="42"/>
                  </a:lnTo>
                  <a:lnTo>
                    <a:pt x="12" y="72"/>
                  </a:lnTo>
                  <a:lnTo>
                    <a:pt x="0" y="72"/>
                  </a:lnTo>
                  <a:lnTo>
                    <a:pt x="0" y="0"/>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91" name="Shape 991"/>
            <p:cNvSpPr/>
            <p:nvPr/>
          </p:nvSpPr>
          <p:spPr>
            <a:xfrm>
              <a:off x="4784725" y="1341437"/>
              <a:ext cx="119062" cy="119061"/>
            </a:xfrm>
            <a:custGeom>
              <a:pathLst>
                <a:path extrusionOk="0" h="90" w="91">
                  <a:moveTo>
                    <a:pt x="0" y="45"/>
                  </a:moveTo>
                  <a:cubicBezTo>
                    <a:pt x="0" y="45"/>
                    <a:pt x="0" y="45"/>
                    <a:pt x="0" y="45"/>
                  </a:cubicBezTo>
                  <a:cubicBezTo>
                    <a:pt x="0" y="21"/>
                    <a:pt x="19" y="0"/>
                    <a:pt x="45" y="0"/>
                  </a:cubicBezTo>
                  <a:cubicBezTo>
                    <a:pt x="72" y="0"/>
                    <a:pt x="91" y="21"/>
                    <a:pt x="91" y="45"/>
                  </a:cubicBezTo>
                  <a:cubicBezTo>
                    <a:pt x="91" y="45"/>
                    <a:pt x="91" y="45"/>
                    <a:pt x="91" y="45"/>
                  </a:cubicBezTo>
                  <a:cubicBezTo>
                    <a:pt x="91" y="70"/>
                    <a:pt x="72" y="90"/>
                    <a:pt x="45" y="90"/>
                  </a:cubicBezTo>
                  <a:cubicBezTo>
                    <a:pt x="18" y="90"/>
                    <a:pt x="0" y="70"/>
                    <a:pt x="0" y="45"/>
                  </a:cubicBezTo>
                  <a:close/>
                  <a:moveTo>
                    <a:pt x="75" y="45"/>
                  </a:moveTo>
                  <a:cubicBezTo>
                    <a:pt x="75" y="45"/>
                    <a:pt x="75" y="45"/>
                    <a:pt x="75" y="45"/>
                  </a:cubicBezTo>
                  <a:cubicBezTo>
                    <a:pt x="75" y="28"/>
                    <a:pt x="62" y="14"/>
                    <a:pt x="45" y="14"/>
                  </a:cubicBezTo>
                  <a:cubicBezTo>
                    <a:pt x="28" y="14"/>
                    <a:pt x="16" y="28"/>
                    <a:pt x="16" y="45"/>
                  </a:cubicBezTo>
                  <a:cubicBezTo>
                    <a:pt x="16" y="45"/>
                    <a:pt x="16" y="45"/>
                    <a:pt x="16" y="45"/>
                  </a:cubicBezTo>
                  <a:cubicBezTo>
                    <a:pt x="16" y="62"/>
                    <a:pt x="28" y="76"/>
                    <a:pt x="45" y="76"/>
                  </a:cubicBezTo>
                  <a:cubicBezTo>
                    <a:pt x="63" y="76"/>
                    <a:pt x="75" y="62"/>
                    <a:pt x="75" y="45"/>
                  </a:cubicBez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92" name="Shape 992"/>
            <p:cNvSpPr/>
            <p:nvPr/>
          </p:nvSpPr>
          <p:spPr>
            <a:xfrm>
              <a:off x="4927600" y="1344612"/>
              <a:ext cx="96837" cy="114299"/>
            </a:xfrm>
            <a:custGeom>
              <a:pathLst>
                <a:path extrusionOk="0" h="87" w="74">
                  <a:moveTo>
                    <a:pt x="0" y="0"/>
                  </a:moveTo>
                  <a:cubicBezTo>
                    <a:pt x="39" y="0"/>
                    <a:pt x="39" y="0"/>
                    <a:pt x="39" y="0"/>
                  </a:cubicBezTo>
                  <a:cubicBezTo>
                    <a:pt x="50" y="0"/>
                    <a:pt x="58" y="3"/>
                    <a:pt x="64" y="8"/>
                  </a:cubicBezTo>
                  <a:cubicBezTo>
                    <a:pt x="69" y="13"/>
                    <a:pt x="71" y="20"/>
                    <a:pt x="71" y="27"/>
                  </a:cubicBezTo>
                  <a:cubicBezTo>
                    <a:pt x="71" y="27"/>
                    <a:pt x="71" y="27"/>
                    <a:pt x="71" y="27"/>
                  </a:cubicBezTo>
                  <a:cubicBezTo>
                    <a:pt x="71" y="42"/>
                    <a:pt x="63" y="50"/>
                    <a:pt x="51" y="54"/>
                  </a:cubicBezTo>
                  <a:cubicBezTo>
                    <a:pt x="74" y="87"/>
                    <a:pt x="74" y="87"/>
                    <a:pt x="74" y="87"/>
                  </a:cubicBezTo>
                  <a:cubicBezTo>
                    <a:pt x="56" y="87"/>
                    <a:pt x="56" y="87"/>
                    <a:pt x="56" y="87"/>
                  </a:cubicBezTo>
                  <a:cubicBezTo>
                    <a:pt x="35" y="56"/>
                    <a:pt x="35" y="56"/>
                    <a:pt x="35" y="56"/>
                  </a:cubicBezTo>
                  <a:cubicBezTo>
                    <a:pt x="15" y="56"/>
                    <a:pt x="15" y="56"/>
                    <a:pt x="15" y="56"/>
                  </a:cubicBezTo>
                  <a:cubicBezTo>
                    <a:pt x="15" y="87"/>
                    <a:pt x="15" y="87"/>
                    <a:pt x="15" y="87"/>
                  </a:cubicBezTo>
                  <a:cubicBezTo>
                    <a:pt x="0" y="87"/>
                    <a:pt x="0" y="87"/>
                    <a:pt x="0" y="87"/>
                  </a:cubicBezTo>
                  <a:lnTo>
                    <a:pt x="0" y="0"/>
                  </a:lnTo>
                  <a:close/>
                  <a:moveTo>
                    <a:pt x="38" y="43"/>
                  </a:moveTo>
                  <a:cubicBezTo>
                    <a:pt x="49" y="43"/>
                    <a:pt x="56" y="37"/>
                    <a:pt x="56" y="28"/>
                  </a:cubicBezTo>
                  <a:cubicBezTo>
                    <a:pt x="56" y="28"/>
                    <a:pt x="56" y="28"/>
                    <a:pt x="56" y="28"/>
                  </a:cubicBezTo>
                  <a:cubicBezTo>
                    <a:pt x="56" y="19"/>
                    <a:pt x="49" y="14"/>
                    <a:pt x="38" y="14"/>
                  </a:cubicBezTo>
                  <a:cubicBezTo>
                    <a:pt x="15" y="14"/>
                    <a:pt x="15" y="14"/>
                    <a:pt x="15" y="14"/>
                  </a:cubicBezTo>
                  <a:cubicBezTo>
                    <a:pt x="15" y="43"/>
                    <a:pt x="15" y="43"/>
                    <a:pt x="15" y="43"/>
                  </a:cubicBezTo>
                  <a:lnTo>
                    <a:pt x="38" y="43"/>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93" name="Shape 993"/>
            <p:cNvSpPr/>
            <p:nvPr/>
          </p:nvSpPr>
          <p:spPr>
            <a:xfrm>
              <a:off x="5046662" y="1344612"/>
              <a:ext cx="111125" cy="114300"/>
            </a:xfrm>
            <a:custGeom>
              <a:pathLst>
                <a:path extrusionOk="0" h="72" w="70">
                  <a:moveTo>
                    <a:pt x="0" y="0"/>
                  </a:moveTo>
                  <a:lnTo>
                    <a:pt x="13" y="0"/>
                  </a:lnTo>
                  <a:lnTo>
                    <a:pt x="35" y="34"/>
                  </a:lnTo>
                  <a:lnTo>
                    <a:pt x="57" y="0"/>
                  </a:lnTo>
                  <a:lnTo>
                    <a:pt x="70" y="0"/>
                  </a:lnTo>
                  <a:lnTo>
                    <a:pt x="70" y="72"/>
                  </a:lnTo>
                  <a:lnTo>
                    <a:pt x="57" y="72"/>
                  </a:lnTo>
                  <a:lnTo>
                    <a:pt x="57" y="20"/>
                  </a:lnTo>
                  <a:lnTo>
                    <a:pt x="35" y="54"/>
                  </a:lnTo>
                  <a:lnTo>
                    <a:pt x="34" y="54"/>
                  </a:lnTo>
                  <a:lnTo>
                    <a:pt x="12" y="21"/>
                  </a:lnTo>
                  <a:lnTo>
                    <a:pt x="12" y="72"/>
                  </a:lnTo>
                  <a:lnTo>
                    <a:pt x="0" y="72"/>
                  </a:lnTo>
                  <a:lnTo>
                    <a:pt x="0" y="0"/>
                  </a:lnTo>
                  <a:close/>
                </a:path>
              </a:pathLst>
            </a:custGeom>
            <a:solidFill>
              <a:srgbClr val="5C646A"/>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nvGrpSpPr>
          <p:cNvPr id="994" name="Shape 994"/>
          <p:cNvGrpSpPr/>
          <p:nvPr/>
        </p:nvGrpSpPr>
        <p:grpSpPr>
          <a:xfrm>
            <a:off x="338138" y="878331"/>
            <a:ext cx="1593294" cy="1115567"/>
            <a:chOff x="267" y="-340"/>
            <a:chExt cx="7143" cy="5002"/>
          </a:xfrm>
        </p:grpSpPr>
        <p:sp>
          <p:nvSpPr>
            <p:cNvPr id="995" name="Shape 995"/>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96" name="Shape 996"/>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97" name="Shape 997"/>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98" name="Shape 998"/>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999" name="Shape 999"/>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000" name="Shape 1000"/>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001" name="Shape 1001"/>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002" name="Shape 1002"/>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003" name="Shape 1003"/>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004" name="Shape 1004"/>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005" name="Shape 1005"/>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1006" name="Shape 1006"/>
          <p:cNvSpPr txBox="1"/>
          <p:nvPr>
            <p:ph idx="1" type="body"/>
          </p:nvPr>
        </p:nvSpPr>
        <p:spPr>
          <a:xfrm>
            <a:off x="338327" y="5110028"/>
            <a:ext cx="11515535" cy="1112316"/>
          </a:xfrm>
          <a:prstGeom prst="rect">
            <a:avLst/>
          </a:prstGeom>
          <a:noFill/>
          <a:ln>
            <a:noFill/>
          </a:ln>
        </p:spPr>
        <p:txBody>
          <a:bodyPr anchorCtr="0" anchor="t" bIns="91425" lIns="91425" rIns="91425" tIns="91425"/>
          <a:lstStyle>
            <a:lvl1pPr indent="127000" marL="0" rtl="0">
              <a:spcBef>
                <a:spcPts val="0"/>
              </a:spcBef>
              <a:buClr>
                <a:schemeClr val="accent2"/>
              </a:buClr>
              <a:buFont typeface="Arial"/>
              <a:buChar char="​"/>
              <a:defRPr/>
            </a:lvl1pPr>
            <a:lvl2pPr indent="114300" marL="0" rtl="0">
              <a:spcBef>
                <a:spcPts val="0"/>
              </a:spcBef>
              <a:buClr>
                <a:schemeClr val="accent2"/>
              </a:buClr>
              <a:buFont typeface="Arial"/>
              <a:buChar char="​"/>
              <a:defRPr/>
            </a:lvl2pPr>
            <a:lvl3pPr indent="127000" marL="0" rtl="0">
              <a:spcBef>
                <a:spcPts val="0"/>
              </a:spcBef>
              <a:buClr>
                <a:schemeClr val="accent2"/>
              </a:buClr>
              <a:buFont typeface="Arial"/>
              <a:buChar char="​"/>
              <a:defRPr/>
            </a:lvl3pPr>
            <a:lvl4pPr indent="127000" marL="0" rtl="0">
              <a:spcBef>
                <a:spcPts val="0"/>
              </a:spcBef>
              <a:buClr>
                <a:schemeClr val="accent2"/>
              </a:buClr>
              <a:buFont typeface="Arial"/>
              <a:buChar char="​"/>
              <a:defRPr/>
            </a:lvl4pPr>
            <a:lvl5pPr indent="127000" marL="0" rtl="0">
              <a:spcBef>
                <a:spcPts val="0"/>
              </a:spcBef>
              <a:buClr>
                <a:schemeClr val="accent2"/>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1007" name="Shape 1007"/>
          <p:cNvPicPr preferRelativeResize="0"/>
          <p:nvPr/>
        </p:nvPicPr>
        <p:blipFill rotWithShape="1">
          <a:blip r:embed="rId2">
            <a:alphaModFix/>
          </a:blip>
          <a:srcRect b="0" l="0" r="0" t="0"/>
          <a:stretch/>
        </p:blipFill>
        <p:spPr>
          <a:xfrm>
            <a:off x="-127188" y="5388253"/>
            <a:ext cx="1693136" cy="1693136"/>
          </a:xfrm>
          <a:prstGeom prst="rect">
            <a:avLst/>
          </a:prstGeom>
          <a:noFill/>
          <a:ln>
            <a:noFill/>
          </a:ln>
        </p:spPr>
      </p:pic>
      <p:pic>
        <p:nvPicPr>
          <p:cNvPr id="1008" name="Shape 1008"/>
          <p:cNvPicPr preferRelativeResize="0"/>
          <p:nvPr/>
        </p:nvPicPr>
        <p:blipFill rotWithShape="1">
          <a:blip r:embed="rId3">
            <a:alphaModFix/>
          </a:blip>
          <a:srcRect b="0" l="0" r="0" t="0"/>
          <a:stretch/>
        </p:blipFill>
        <p:spPr>
          <a:xfrm>
            <a:off x="2458133" y="127284"/>
            <a:ext cx="473509" cy="473509"/>
          </a:xfrm>
          <a:prstGeom prst="rect">
            <a:avLst/>
          </a:prstGeom>
          <a:noFill/>
          <a:ln>
            <a:noFill/>
          </a:ln>
        </p:spPr>
      </p:pic>
      <p:sp>
        <p:nvSpPr>
          <p:cNvPr id="1009" name="Shape 1009"/>
          <p:cNvSpPr/>
          <p:nvPr/>
        </p:nvSpPr>
        <p:spPr>
          <a:xfrm>
            <a:off x="1291170" y="5852112"/>
            <a:ext cx="602941" cy="602941"/>
          </a:xfrm>
          <a:prstGeom prst="ellipse">
            <a:avLst/>
          </a:prstGeom>
          <a:solidFill>
            <a:schemeClr val="accent1">
              <a:alpha val="10980"/>
            </a:scheme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1010" name="Shape 1010"/>
          <p:cNvSpPr/>
          <p:nvPr/>
        </p:nvSpPr>
        <p:spPr>
          <a:xfrm>
            <a:off x="11358417" y="494287"/>
            <a:ext cx="830406" cy="830406"/>
          </a:xfrm>
          <a:prstGeom prst="ellipse">
            <a:avLst/>
          </a:prstGeom>
          <a:solidFill>
            <a:schemeClr val="accent1">
              <a:alpha val="10980"/>
            </a:scheme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011" name="Shape 1011"/>
          <p:cNvPicPr preferRelativeResize="0"/>
          <p:nvPr/>
        </p:nvPicPr>
        <p:blipFill rotWithShape="1">
          <a:blip r:embed="rId4">
            <a:alphaModFix/>
          </a:blip>
          <a:srcRect b="0" l="0" r="0" t="0"/>
          <a:stretch/>
        </p:blipFill>
        <p:spPr>
          <a:xfrm>
            <a:off x="9845039" y="3963146"/>
            <a:ext cx="1303020" cy="1303020"/>
          </a:xfrm>
          <a:prstGeom prst="rect">
            <a:avLst/>
          </a:prstGeom>
          <a:noFill/>
          <a:ln>
            <a:noFill/>
          </a:ln>
        </p:spPr>
      </p:pic>
      <p:sp>
        <p:nvSpPr>
          <p:cNvPr id="1012" name="Shape 1012"/>
          <p:cNvSpPr/>
          <p:nvPr/>
        </p:nvSpPr>
        <p:spPr>
          <a:xfrm>
            <a:off x="11016764" y="4979687"/>
            <a:ext cx="338650" cy="338650"/>
          </a:xfrm>
          <a:prstGeom prst="ellipse">
            <a:avLst/>
          </a:prstGeom>
          <a:solidFill>
            <a:schemeClr val="accent1">
              <a:alpha val="10980"/>
            </a:scheme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1013" name="Shape 1013"/>
          <p:cNvSpPr/>
          <p:nvPr/>
        </p:nvSpPr>
        <p:spPr>
          <a:xfrm>
            <a:off x="11259835" y="5168369"/>
            <a:ext cx="191160" cy="191160"/>
          </a:xfrm>
          <a:prstGeom prst="ellipse">
            <a:avLst/>
          </a:prstGeom>
          <a:solidFill>
            <a:schemeClr val="accent1">
              <a:alpha val="10980"/>
            </a:scheme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column">
    <p:spTree>
      <p:nvGrpSpPr>
        <p:cNvPr id="1014" name="Shape 1014"/>
        <p:cNvGrpSpPr/>
        <p:nvPr/>
      </p:nvGrpSpPr>
      <p:grpSpPr>
        <a:xfrm>
          <a:off x="0" y="0"/>
          <a:ext cx="0" cy="0"/>
          <a:chOff x="0" y="0"/>
          <a:chExt cx="0" cy="0"/>
        </a:xfrm>
      </p:grpSpPr>
      <p:sp>
        <p:nvSpPr>
          <p:cNvPr id="1015" name="Shape 1015"/>
          <p:cNvSpPr txBox="1"/>
          <p:nvPr>
            <p:ph idx="1" type="body"/>
          </p:nvPr>
        </p:nvSpPr>
        <p:spPr>
          <a:xfrm>
            <a:off x="338328" y="1599479"/>
            <a:ext cx="5687844" cy="4351338"/>
          </a:xfrm>
          <a:prstGeom prst="rect">
            <a:avLst/>
          </a:prstGeom>
          <a:no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7475" marL="231775" rtl="0" algn="l">
              <a:lnSpc>
                <a:spcPct val="90000"/>
              </a:lnSpc>
              <a:spcBef>
                <a:spcPts val="300"/>
              </a:spcBef>
              <a:spcAft>
                <a:spcPts val="600"/>
              </a:spcAft>
              <a:buClr>
                <a:srgbClr val="BFBFBF"/>
              </a:buClr>
              <a:buFont typeface="Arial"/>
              <a:buChar char="•"/>
              <a:defRPr/>
            </a:lvl2pPr>
            <a:lvl3pPr indent="-76200" marL="520700" rtl="0" algn="l">
              <a:lnSpc>
                <a:spcPct val="90000"/>
              </a:lnSpc>
              <a:spcBef>
                <a:spcPts val="300"/>
              </a:spcBef>
              <a:spcAft>
                <a:spcPts val="600"/>
              </a:spcAft>
              <a:buClr>
                <a:srgbClr val="BFBFBF"/>
              </a:buClr>
              <a:buFont typeface="Arial"/>
              <a:buChar char="•"/>
              <a:defRPr/>
            </a:lvl3pPr>
            <a:lvl4pPr indent="88900" marL="520700" rtl="0" algn="l">
              <a:lnSpc>
                <a:spcPct val="90000"/>
              </a:lnSpc>
              <a:spcBef>
                <a:spcPts val="300"/>
              </a:spcBef>
              <a:spcAft>
                <a:spcPts val="600"/>
              </a:spcAft>
              <a:buClr>
                <a:srgbClr val="7F7F7F"/>
              </a:buClr>
              <a:buFont typeface="Arial"/>
              <a:buChar char="​"/>
              <a:defRPr/>
            </a:lvl4pPr>
            <a:lvl5pPr indent="-114300" marL="520700" rtl="0" algn="l">
              <a:lnSpc>
                <a:spcPct val="9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1016" name="Shape 1016"/>
          <p:cNvSpPr txBox="1"/>
          <p:nvPr>
            <p:ph idx="2" type="body"/>
          </p:nvPr>
        </p:nvSpPr>
        <p:spPr>
          <a:xfrm>
            <a:off x="6153635" y="1599479"/>
            <a:ext cx="5700225" cy="4351338"/>
          </a:xfrm>
          <a:prstGeom prst="rect">
            <a:avLst/>
          </a:prstGeom>
          <a:no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7475" marL="231775" rtl="0" algn="l">
              <a:lnSpc>
                <a:spcPct val="90000"/>
              </a:lnSpc>
              <a:spcBef>
                <a:spcPts val="300"/>
              </a:spcBef>
              <a:spcAft>
                <a:spcPts val="600"/>
              </a:spcAft>
              <a:buClr>
                <a:srgbClr val="BFBFBF"/>
              </a:buClr>
              <a:buFont typeface="Arial"/>
              <a:buChar char="•"/>
              <a:defRPr/>
            </a:lvl2pPr>
            <a:lvl3pPr indent="-76200" marL="520700" rtl="0" algn="l">
              <a:lnSpc>
                <a:spcPct val="90000"/>
              </a:lnSpc>
              <a:spcBef>
                <a:spcPts val="300"/>
              </a:spcBef>
              <a:spcAft>
                <a:spcPts val="600"/>
              </a:spcAft>
              <a:buClr>
                <a:srgbClr val="BFBFBF"/>
              </a:buClr>
              <a:buFont typeface="Arial"/>
              <a:buChar char="•"/>
              <a:defRPr/>
            </a:lvl3pPr>
            <a:lvl4pPr indent="88900" marL="520700" rtl="0" algn="l">
              <a:lnSpc>
                <a:spcPct val="90000"/>
              </a:lnSpc>
              <a:spcBef>
                <a:spcPts val="300"/>
              </a:spcBef>
              <a:spcAft>
                <a:spcPts val="600"/>
              </a:spcAft>
              <a:buClr>
                <a:srgbClr val="7F7F7F"/>
              </a:buClr>
              <a:buFont typeface="Arial"/>
              <a:buChar char="​"/>
              <a:defRPr/>
            </a:lvl4pPr>
            <a:lvl5pPr indent="-114300" marL="520700" rtl="0" algn="l">
              <a:lnSpc>
                <a:spcPct val="9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1017" name="Shape 1017"/>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18" name="Shape 1018"/>
          <p:cNvSpPr txBox="1"/>
          <p:nvPr>
            <p:ph idx="3"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19" name="Shape 1019"/>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olumn">
    <p:spTree>
      <p:nvGrpSpPr>
        <p:cNvPr id="1020" name="Shape 1020"/>
        <p:cNvGrpSpPr/>
        <p:nvPr/>
      </p:nvGrpSpPr>
      <p:grpSpPr>
        <a:xfrm>
          <a:off x="0" y="0"/>
          <a:ext cx="0" cy="0"/>
          <a:chOff x="0" y="0"/>
          <a:chExt cx="0" cy="0"/>
        </a:xfrm>
      </p:grpSpPr>
      <p:sp>
        <p:nvSpPr>
          <p:cNvPr id="1021" name="Shape 1021"/>
          <p:cNvSpPr txBox="1"/>
          <p:nvPr>
            <p:ph idx="1" type="body"/>
          </p:nvPr>
        </p:nvSpPr>
        <p:spPr>
          <a:xfrm>
            <a:off x="338328" y="1599479"/>
            <a:ext cx="3749040" cy="462286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22" name="Shape 1022"/>
          <p:cNvSpPr txBox="1"/>
          <p:nvPr>
            <p:ph idx="2" type="body"/>
          </p:nvPr>
        </p:nvSpPr>
        <p:spPr>
          <a:xfrm>
            <a:off x="4235126" y="1599479"/>
            <a:ext cx="3728166" cy="462286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23" name="Shape 1023"/>
          <p:cNvSpPr txBox="1"/>
          <p:nvPr>
            <p:ph idx="3" type="body"/>
          </p:nvPr>
        </p:nvSpPr>
        <p:spPr>
          <a:xfrm>
            <a:off x="8090178" y="1599479"/>
            <a:ext cx="3749040" cy="462286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24" name="Shape 1024"/>
          <p:cNvSpPr txBox="1"/>
          <p:nvPr>
            <p:ph idx="4"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25" name="Shape 1025"/>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26" name="Shape 1026"/>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column">
    <p:spTree>
      <p:nvGrpSpPr>
        <p:cNvPr id="1027" name="Shape 1027"/>
        <p:cNvGrpSpPr/>
        <p:nvPr/>
      </p:nvGrpSpPr>
      <p:grpSpPr>
        <a:xfrm>
          <a:off x="0" y="0"/>
          <a:ext cx="0" cy="0"/>
          <a:chOff x="0" y="0"/>
          <a:chExt cx="0" cy="0"/>
        </a:xfrm>
      </p:grpSpPr>
      <p:sp>
        <p:nvSpPr>
          <p:cNvPr id="1028" name="Shape 1028"/>
          <p:cNvSpPr/>
          <p:nvPr/>
        </p:nvSpPr>
        <p:spPr>
          <a:xfrm>
            <a:off x="6207876" y="381000"/>
            <a:ext cx="2923756" cy="3556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029" name="Shape 1029"/>
          <p:cNvSpPr txBox="1"/>
          <p:nvPr>
            <p:ph idx="1" type="body"/>
          </p:nvPr>
        </p:nvSpPr>
        <p:spPr>
          <a:xfrm>
            <a:off x="338328" y="1599479"/>
            <a:ext cx="2715767" cy="462758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30" name="Shape 1030"/>
          <p:cNvSpPr txBox="1"/>
          <p:nvPr>
            <p:ph idx="2" type="body"/>
          </p:nvPr>
        </p:nvSpPr>
        <p:spPr>
          <a:xfrm>
            <a:off x="3272034" y="1599479"/>
            <a:ext cx="2715767" cy="462758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31" name="Shape 1031"/>
          <p:cNvSpPr txBox="1"/>
          <p:nvPr>
            <p:ph idx="3" type="body"/>
          </p:nvPr>
        </p:nvSpPr>
        <p:spPr>
          <a:xfrm>
            <a:off x="6205742" y="1599479"/>
            <a:ext cx="2715767" cy="462758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32" name="Shape 1032"/>
          <p:cNvSpPr txBox="1"/>
          <p:nvPr>
            <p:ph idx="4" type="body"/>
          </p:nvPr>
        </p:nvSpPr>
        <p:spPr>
          <a:xfrm>
            <a:off x="9139449" y="1599479"/>
            <a:ext cx="2715767" cy="462758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33" name="Shape 1033"/>
          <p:cNvSpPr txBox="1"/>
          <p:nvPr>
            <p:ph idx="5"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34" name="Shape 1034"/>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35" name="Shape 1035"/>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column gray">
    <p:spTree>
      <p:nvGrpSpPr>
        <p:cNvPr id="1036" name="Shape 1036"/>
        <p:cNvGrpSpPr/>
        <p:nvPr/>
      </p:nvGrpSpPr>
      <p:grpSpPr>
        <a:xfrm>
          <a:off x="0" y="0"/>
          <a:ext cx="0" cy="0"/>
          <a:chOff x="0" y="0"/>
          <a:chExt cx="0" cy="0"/>
        </a:xfrm>
      </p:grpSpPr>
      <p:sp>
        <p:nvSpPr>
          <p:cNvPr id="1037" name="Shape 1037"/>
          <p:cNvSpPr txBox="1"/>
          <p:nvPr>
            <p:ph idx="1" type="body"/>
          </p:nvPr>
        </p:nvSpPr>
        <p:spPr>
          <a:xfrm>
            <a:off x="347989" y="1599479"/>
            <a:ext cx="5705024" cy="4498264"/>
          </a:xfrm>
          <a:prstGeom prst="rect">
            <a:avLst/>
          </a:prstGeom>
          <a:solidFill>
            <a:srgbClr val="E4E6E7"/>
          </a:solid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7475" marL="231775" rtl="0" algn="l">
              <a:lnSpc>
                <a:spcPct val="90000"/>
              </a:lnSpc>
              <a:spcBef>
                <a:spcPts val="300"/>
              </a:spcBef>
              <a:spcAft>
                <a:spcPts val="600"/>
              </a:spcAft>
              <a:buClr>
                <a:srgbClr val="BFBFBF"/>
              </a:buClr>
              <a:buFont typeface="Arial"/>
              <a:buChar char="•"/>
              <a:defRPr/>
            </a:lvl2pPr>
            <a:lvl3pPr indent="-76200" marL="520700" rtl="0" algn="l">
              <a:lnSpc>
                <a:spcPct val="90000"/>
              </a:lnSpc>
              <a:spcBef>
                <a:spcPts val="300"/>
              </a:spcBef>
              <a:spcAft>
                <a:spcPts val="600"/>
              </a:spcAft>
              <a:buClr>
                <a:srgbClr val="BFBFBF"/>
              </a:buClr>
              <a:buFont typeface="Arial"/>
              <a:buChar char="•"/>
              <a:defRPr/>
            </a:lvl3pPr>
            <a:lvl4pPr indent="88900" marL="520700" rtl="0" algn="l">
              <a:lnSpc>
                <a:spcPct val="90000"/>
              </a:lnSpc>
              <a:spcBef>
                <a:spcPts val="300"/>
              </a:spcBef>
              <a:spcAft>
                <a:spcPts val="600"/>
              </a:spcAft>
              <a:buClr>
                <a:srgbClr val="7F7F7F"/>
              </a:buClr>
              <a:buFont typeface="Arial"/>
              <a:buChar char="​"/>
              <a:defRPr/>
            </a:lvl4pPr>
            <a:lvl5pPr indent="-114300" marL="520700" rtl="0" algn="l">
              <a:lnSpc>
                <a:spcPct val="9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1038" name="Shape 1038"/>
          <p:cNvSpPr txBox="1"/>
          <p:nvPr>
            <p:ph idx="2" type="body"/>
          </p:nvPr>
        </p:nvSpPr>
        <p:spPr>
          <a:xfrm>
            <a:off x="6188539" y="1599479"/>
            <a:ext cx="5651945" cy="4498264"/>
          </a:xfrm>
          <a:prstGeom prst="rect">
            <a:avLst/>
          </a:prstGeom>
          <a:solidFill>
            <a:srgbClr val="E4E6E7"/>
          </a:solid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7475" marL="231775" rtl="0" algn="l">
              <a:lnSpc>
                <a:spcPct val="90000"/>
              </a:lnSpc>
              <a:spcBef>
                <a:spcPts val="300"/>
              </a:spcBef>
              <a:spcAft>
                <a:spcPts val="600"/>
              </a:spcAft>
              <a:buClr>
                <a:srgbClr val="BFBFBF"/>
              </a:buClr>
              <a:buFont typeface="Arial"/>
              <a:buChar char="•"/>
              <a:defRPr/>
            </a:lvl2pPr>
            <a:lvl3pPr indent="-76200" marL="520700" rtl="0" algn="l">
              <a:lnSpc>
                <a:spcPct val="90000"/>
              </a:lnSpc>
              <a:spcBef>
                <a:spcPts val="300"/>
              </a:spcBef>
              <a:spcAft>
                <a:spcPts val="600"/>
              </a:spcAft>
              <a:buClr>
                <a:srgbClr val="BFBFBF"/>
              </a:buClr>
              <a:buFont typeface="Arial"/>
              <a:buChar char="•"/>
              <a:defRPr/>
            </a:lvl3pPr>
            <a:lvl4pPr indent="88900" marL="520700" rtl="0" algn="l">
              <a:lnSpc>
                <a:spcPct val="90000"/>
              </a:lnSpc>
              <a:spcBef>
                <a:spcPts val="300"/>
              </a:spcBef>
              <a:spcAft>
                <a:spcPts val="600"/>
              </a:spcAft>
              <a:buClr>
                <a:srgbClr val="7F7F7F"/>
              </a:buClr>
              <a:buFont typeface="Arial"/>
              <a:buChar char="​"/>
              <a:defRPr/>
            </a:lvl4pPr>
            <a:lvl5pPr indent="-114300" marL="520700" rtl="0" algn="l">
              <a:lnSpc>
                <a:spcPct val="9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1039" name="Shape 1039"/>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40" name="Shape 1040"/>
          <p:cNvSpPr txBox="1"/>
          <p:nvPr>
            <p:ph idx="3"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41" name="Shape 1041"/>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olumn gray">
    <p:spTree>
      <p:nvGrpSpPr>
        <p:cNvPr id="1042" name="Shape 1042"/>
        <p:cNvGrpSpPr/>
        <p:nvPr/>
      </p:nvGrpSpPr>
      <p:grpSpPr>
        <a:xfrm>
          <a:off x="0" y="0"/>
          <a:ext cx="0" cy="0"/>
          <a:chOff x="0" y="0"/>
          <a:chExt cx="0" cy="0"/>
        </a:xfrm>
      </p:grpSpPr>
      <p:sp>
        <p:nvSpPr>
          <p:cNvPr id="1043" name="Shape 1043"/>
          <p:cNvSpPr txBox="1"/>
          <p:nvPr>
            <p:ph idx="1" type="body"/>
          </p:nvPr>
        </p:nvSpPr>
        <p:spPr>
          <a:xfrm>
            <a:off x="342878" y="1599479"/>
            <a:ext cx="3743721" cy="4622864"/>
          </a:xfrm>
          <a:prstGeom prst="rect">
            <a:avLst/>
          </a:prstGeom>
          <a:solidFill>
            <a:srgbClr val="E4E6E7"/>
          </a:solid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7475" marL="231775" rtl="0" algn="l">
              <a:lnSpc>
                <a:spcPct val="90000"/>
              </a:lnSpc>
              <a:spcBef>
                <a:spcPts val="300"/>
              </a:spcBef>
              <a:spcAft>
                <a:spcPts val="600"/>
              </a:spcAft>
              <a:buClr>
                <a:srgbClr val="BFBFBF"/>
              </a:buClr>
              <a:buFont typeface="Arial"/>
              <a:buChar char="•"/>
              <a:defRPr/>
            </a:lvl2pPr>
            <a:lvl3pPr indent="-76200" marL="520700" rtl="0" algn="l">
              <a:lnSpc>
                <a:spcPct val="90000"/>
              </a:lnSpc>
              <a:spcBef>
                <a:spcPts val="300"/>
              </a:spcBef>
              <a:spcAft>
                <a:spcPts val="600"/>
              </a:spcAft>
              <a:buClr>
                <a:srgbClr val="BFBFBF"/>
              </a:buClr>
              <a:buFont typeface="Arial"/>
              <a:buChar char="•"/>
              <a:defRPr/>
            </a:lvl3pPr>
            <a:lvl4pPr indent="88900" marL="520700" rtl="0" algn="l">
              <a:lnSpc>
                <a:spcPct val="90000"/>
              </a:lnSpc>
              <a:spcBef>
                <a:spcPts val="300"/>
              </a:spcBef>
              <a:spcAft>
                <a:spcPts val="600"/>
              </a:spcAft>
              <a:buClr>
                <a:srgbClr val="7F7F7F"/>
              </a:buClr>
              <a:buFont typeface="Arial"/>
              <a:buChar char="​"/>
              <a:defRPr/>
            </a:lvl4pPr>
            <a:lvl5pPr indent="-114300" marL="520700" rtl="0" algn="l">
              <a:lnSpc>
                <a:spcPct val="9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1044" name="Shape 1044"/>
          <p:cNvSpPr txBox="1"/>
          <p:nvPr>
            <p:ph idx="2" type="body"/>
          </p:nvPr>
        </p:nvSpPr>
        <p:spPr>
          <a:xfrm>
            <a:off x="4229098" y="1599479"/>
            <a:ext cx="3730752" cy="4622864"/>
          </a:xfrm>
          <a:prstGeom prst="rect">
            <a:avLst/>
          </a:prstGeom>
          <a:solidFill>
            <a:srgbClr val="E4E6E7"/>
          </a:solid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7475" marL="231775" rtl="0" algn="l">
              <a:lnSpc>
                <a:spcPct val="90000"/>
              </a:lnSpc>
              <a:spcBef>
                <a:spcPts val="300"/>
              </a:spcBef>
              <a:spcAft>
                <a:spcPts val="600"/>
              </a:spcAft>
              <a:buClr>
                <a:srgbClr val="BFBFBF"/>
              </a:buClr>
              <a:buFont typeface="Arial"/>
              <a:buChar char="•"/>
              <a:defRPr/>
            </a:lvl2pPr>
            <a:lvl3pPr indent="-76200" marL="520700" rtl="0" algn="l">
              <a:lnSpc>
                <a:spcPct val="90000"/>
              </a:lnSpc>
              <a:spcBef>
                <a:spcPts val="300"/>
              </a:spcBef>
              <a:spcAft>
                <a:spcPts val="600"/>
              </a:spcAft>
              <a:buClr>
                <a:srgbClr val="BFBFBF"/>
              </a:buClr>
              <a:buFont typeface="Arial"/>
              <a:buChar char="•"/>
              <a:defRPr/>
            </a:lvl3pPr>
            <a:lvl4pPr indent="88900" marL="520700" rtl="0" algn="l">
              <a:lnSpc>
                <a:spcPct val="90000"/>
              </a:lnSpc>
              <a:spcBef>
                <a:spcPts val="300"/>
              </a:spcBef>
              <a:spcAft>
                <a:spcPts val="600"/>
              </a:spcAft>
              <a:buClr>
                <a:srgbClr val="7F7F7F"/>
              </a:buClr>
              <a:buFont typeface="Arial"/>
              <a:buChar char="​"/>
              <a:defRPr/>
            </a:lvl4pPr>
            <a:lvl5pPr indent="-114300" marL="520700" rtl="0" algn="l">
              <a:lnSpc>
                <a:spcPct val="9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1045" name="Shape 1045"/>
          <p:cNvSpPr txBox="1"/>
          <p:nvPr>
            <p:ph idx="3" type="body"/>
          </p:nvPr>
        </p:nvSpPr>
        <p:spPr>
          <a:xfrm>
            <a:off x="8109614" y="1599479"/>
            <a:ext cx="3736459" cy="4622864"/>
          </a:xfrm>
          <a:prstGeom prst="rect">
            <a:avLst/>
          </a:prstGeom>
          <a:solidFill>
            <a:srgbClr val="E4E6E7"/>
          </a:solid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7475" marL="231775" rtl="0" algn="l">
              <a:lnSpc>
                <a:spcPct val="90000"/>
              </a:lnSpc>
              <a:spcBef>
                <a:spcPts val="300"/>
              </a:spcBef>
              <a:spcAft>
                <a:spcPts val="600"/>
              </a:spcAft>
              <a:buClr>
                <a:srgbClr val="BFBFBF"/>
              </a:buClr>
              <a:buFont typeface="Arial"/>
              <a:buChar char="•"/>
              <a:defRPr/>
            </a:lvl2pPr>
            <a:lvl3pPr indent="-76200" marL="520700" rtl="0" algn="l">
              <a:lnSpc>
                <a:spcPct val="90000"/>
              </a:lnSpc>
              <a:spcBef>
                <a:spcPts val="300"/>
              </a:spcBef>
              <a:spcAft>
                <a:spcPts val="600"/>
              </a:spcAft>
              <a:buClr>
                <a:srgbClr val="BFBFBF"/>
              </a:buClr>
              <a:buFont typeface="Arial"/>
              <a:buChar char="•"/>
              <a:defRPr/>
            </a:lvl3pPr>
            <a:lvl4pPr indent="88900" marL="520700" rtl="0" algn="l">
              <a:lnSpc>
                <a:spcPct val="90000"/>
              </a:lnSpc>
              <a:spcBef>
                <a:spcPts val="300"/>
              </a:spcBef>
              <a:spcAft>
                <a:spcPts val="600"/>
              </a:spcAft>
              <a:buClr>
                <a:srgbClr val="7F7F7F"/>
              </a:buClr>
              <a:buFont typeface="Arial"/>
              <a:buChar char="​"/>
              <a:defRPr/>
            </a:lvl4pPr>
            <a:lvl5pPr indent="-114300" marL="520700" rtl="0" algn="l">
              <a:lnSpc>
                <a:spcPct val="9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1046" name="Shape 1046"/>
          <p:cNvSpPr txBox="1"/>
          <p:nvPr>
            <p:ph idx="4"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47" name="Shape 1047"/>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1048" name="Shape 1048"/>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column">
    <p:spTree>
      <p:nvGrpSpPr>
        <p:cNvPr id="65" name="Shape 65"/>
        <p:cNvGrpSpPr/>
        <p:nvPr/>
      </p:nvGrpSpPr>
      <p:grpSpPr>
        <a:xfrm>
          <a:off x="0" y="0"/>
          <a:ext cx="0" cy="0"/>
          <a:chOff x="0" y="0"/>
          <a:chExt cx="0" cy="0"/>
        </a:xfrm>
      </p:grpSpPr>
      <p:sp>
        <p:nvSpPr>
          <p:cNvPr id="66" name="Shape 66"/>
          <p:cNvSpPr txBox="1"/>
          <p:nvPr>
            <p:ph idx="1" type="body"/>
          </p:nvPr>
        </p:nvSpPr>
        <p:spPr>
          <a:xfrm>
            <a:off x="338329" y="1599479"/>
            <a:ext cx="5564156" cy="435133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7" name="Shape 67"/>
          <p:cNvSpPr txBox="1"/>
          <p:nvPr>
            <p:ph idx="2" type="body"/>
          </p:nvPr>
        </p:nvSpPr>
        <p:spPr>
          <a:xfrm>
            <a:off x="6153635" y="1599479"/>
            <a:ext cx="5576267" cy="435133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8" name="Shape 68"/>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9" name="Shape 69"/>
          <p:cNvSpPr txBox="1"/>
          <p:nvPr>
            <p:ph idx="3"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0" name="Shape 70"/>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olumn_titles">
    <p:spTree>
      <p:nvGrpSpPr>
        <p:cNvPr id="1049" name="Shape 1049"/>
        <p:cNvGrpSpPr/>
        <p:nvPr/>
      </p:nvGrpSpPr>
      <p:grpSpPr>
        <a:xfrm>
          <a:off x="0" y="0"/>
          <a:ext cx="0" cy="0"/>
          <a:chOff x="0" y="0"/>
          <a:chExt cx="0" cy="0"/>
        </a:xfrm>
      </p:grpSpPr>
      <p:sp>
        <p:nvSpPr>
          <p:cNvPr id="1050" name="Shape 1050"/>
          <p:cNvSpPr txBox="1"/>
          <p:nvPr>
            <p:ph idx="1" type="body"/>
          </p:nvPr>
        </p:nvSpPr>
        <p:spPr>
          <a:xfrm>
            <a:off x="338328" y="2480258"/>
            <a:ext cx="3755988" cy="3112045"/>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51" name="Shape 1051"/>
          <p:cNvSpPr txBox="1"/>
          <p:nvPr>
            <p:ph idx="2" type="body"/>
          </p:nvPr>
        </p:nvSpPr>
        <p:spPr>
          <a:xfrm>
            <a:off x="4201062" y="2480258"/>
            <a:ext cx="3735929" cy="3112045"/>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52" name="Shape 1052"/>
          <p:cNvSpPr txBox="1"/>
          <p:nvPr>
            <p:ph idx="3" type="body"/>
          </p:nvPr>
        </p:nvSpPr>
        <p:spPr>
          <a:xfrm>
            <a:off x="8081106" y="2480258"/>
            <a:ext cx="3766147" cy="3112045"/>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53" name="Shape 1053"/>
          <p:cNvSpPr txBox="1"/>
          <p:nvPr>
            <p:ph idx="4" type="body"/>
          </p:nvPr>
        </p:nvSpPr>
        <p:spPr>
          <a:xfrm>
            <a:off x="338328" y="1600200"/>
            <a:ext cx="3759260" cy="681292"/>
          </a:xfrm>
          <a:prstGeom prst="rect">
            <a:avLst/>
          </a:prstGeom>
          <a:solidFill>
            <a:schemeClr val="accent1"/>
          </a:solidFill>
          <a:ln>
            <a:noFill/>
          </a:ln>
        </p:spPr>
        <p:txBody>
          <a:bodyPr anchorCtr="0" anchor="ctr" bIns="91425" lIns="91425" rIns="91425" tIns="91425"/>
          <a:lstStyle>
            <a:lvl1pPr indent="0" marL="0" rtl="0" algn="ctr">
              <a:lnSpc>
                <a:spcPct val="88000"/>
              </a:lnSpc>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54" name="Shape 1054"/>
          <p:cNvSpPr txBox="1"/>
          <p:nvPr>
            <p:ph idx="5" type="body"/>
          </p:nvPr>
        </p:nvSpPr>
        <p:spPr>
          <a:xfrm>
            <a:off x="4220789" y="1600200"/>
            <a:ext cx="3731832" cy="681292"/>
          </a:xfrm>
          <a:prstGeom prst="rect">
            <a:avLst/>
          </a:prstGeom>
          <a:solidFill>
            <a:schemeClr val="accent1"/>
          </a:solidFill>
          <a:ln>
            <a:noFill/>
          </a:ln>
        </p:spPr>
        <p:txBody>
          <a:bodyPr anchorCtr="0" anchor="ctr" bIns="91425" lIns="91425" rIns="91425" tIns="91425"/>
          <a:lstStyle>
            <a:lvl1pPr indent="0" marL="0" rtl="0" algn="ctr">
              <a:lnSpc>
                <a:spcPct val="88000"/>
              </a:lnSpc>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55" name="Shape 1055"/>
          <p:cNvSpPr txBox="1"/>
          <p:nvPr>
            <p:ph idx="6" type="body"/>
          </p:nvPr>
        </p:nvSpPr>
        <p:spPr>
          <a:xfrm>
            <a:off x="8104050" y="1600200"/>
            <a:ext cx="3749811" cy="681292"/>
          </a:xfrm>
          <a:prstGeom prst="rect">
            <a:avLst/>
          </a:prstGeom>
          <a:solidFill>
            <a:schemeClr val="accent1"/>
          </a:solidFill>
          <a:ln>
            <a:noFill/>
          </a:ln>
        </p:spPr>
        <p:txBody>
          <a:bodyPr anchorCtr="0" anchor="ctr" bIns="91425" lIns="91425" rIns="91425" tIns="91425"/>
          <a:lstStyle>
            <a:lvl1pPr indent="0" marL="0" rtl="0" algn="ctr">
              <a:lnSpc>
                <a:spcPct val="88000"/>
              </a:lnSpc>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56" name="Shape 1056"/>
          <p:cNvSpPr txBox="1"/>
          <p:nvPr>
            <p:ph idx="7" type="body"/>
          </p:nvPr>
        </p:nvSpPr>
        <p:spPr>
          <a:xfrm>
            <a:off x="8080049" y="5660496"/>
            <a:ext cx="3770415" cy="221598"/>
          </a:xfrm>
          <a:prstGeom prst="rect">
            <a:avLst/>
          </a:prstGeom>
          <a:noFill/>
          <a:ln>
            <a:noFill/>
          </a:ln>
        </p:spPr>
        <p:txBody>
          <a:bodyPr anchorCtr="0" anchor="t" bIns="91425" lIns="91425" rIns="91425" tIns="91425"/>
          <a:lstStyle>
            <a:lvl1pPr indent="0" marL="0" rtl="0">
              <a:spcBef>
                <a:spcPts val="0"/>
              </a:spcBef>
              <a:buClr>
                <a:schemeClr val="lt2"/>
              </a:buClr>
              <a:buFont typeface="Noto Symbo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57" name="Shape 1057"/>
          <p:cNvSpPr txBox="1"/>
          <p:nvPr>
            <p:ph idx="8" type="body"/>
          </p:nvPr>
        </p:nvSpPr>
        <p:spPr>
          <a:xfrm>
            <a:off x="338328" y="5660496"/>
            <a:ext cx="3730752" cy="221598"/>
          </a:xfrm>
          <a:prstGeom prst="rect">
            <a:avLst/>
          </a:prstGeom>
          <a:noFill/>
          <a:ln>
            <a:noFill/>
          </a:ln>
        </p:spPr>
        <p:txBody>
          <a:bodyPr anchorCtr="0" anchor="t" bIns="91425" lIns="91425" rIns="91425" tIns="91425"/>
          <a:lstStyle>
            <a:lvl1pPr indent="0" marL="0" rtl="0">
              <a:spcBef>
                <a:spcPts val="0"/>
              </a:spcBef>
              <a:buClr>
                <a:schemeClr val="dk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58" name="Shape 1058"/>
          <p:cNvSpPr txBox="1"/>
          <p:nvPr>
            <p:ph idx="9" type="body"/>
          </p:nvPr>
        </p:nvSpPr>
        <p:spPr>
          <a:xfrm>
            <a:off x="4221869" y="5660496"/>
            <a:ext cx="3730752" cy="221598"/>
          </a:xfrm>
          <a:prstGeom prst="rect">
            <a:avLst/>
          </a:prstGeom>
          <a:noFill/>
          <a:ln>
            <a:noFill/>
          </a:ln>
        </p:spPr>
        <p:txBody>
          <a:bodyPr anchorCtr="0" anchor="t" bIns="91425" lIns="91425" rIns="91425" tIns="91425"/>
          <a:lstStyle>
            <a:lvl1pPr indent="0" marL="0" rtl="0">
              <a:spcBef>
                <a:spcPts val="0"/>
              </a:spcBef>
              <a:buClr>
                <a:schemeClr val="dk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59" name="Shape 1059"/>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60" name="Shape 1060"/>
          <p:cNvSpPr txBox="1"/>
          <p:nvPr>
            <p:ph idx="13"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61" name="Shape 1061"/>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olumn photos">
    <p:spTree>
      <p:nvGrpSpPr>
        <p:cNvPr id="1062" name="Shape 1062"/>
        <p:cNvGrpSpPr/>
        <p:nvPr/>
      </p:nvGrpSpPr>
      <p:grpSpPr>
        <a:xfrm>
          <a:off x="0" y="0"/>
          <a:ext cx="0" cy="0"/>
          <a:chOff x="0" y="0"/>
          <a:chExt cx="0" cy="0"/>
        </a:xfrm>
      </p:grpSpPr>
      <p:sp>
        <p:nvSpPr>
          <p:cNvPr id="1063" name="Shape 1063"/>
          <p:cNvSpPr/>
          <p:nvPr>
            <p:ph idx="2" type="pic"/>
          </p:nvPr>
        </p:nvSpPr>
        <p:spPr>
          <a:xfrm>
            <a:off x="336548" y="1597025"/>
            <a:ext cx="3752871" cy="3980820"/>
          </a:xfrm>
          <a:prstGeom prst="rect">
            <a:avLst/>
          </a:prstGeom>
          <a:noFill/>
          <a:ln>
            <a:noFill/>
          </a:ln>
        </p:spPr>
      </p:sp>
      <p:sp>
        <p:nvSpPr>
          <p:cNvPr id="1064" name="Shape 1064"/>
          <p:cNvSpPr/>
          <p:nvPr>
            <p:ph idx="3" type="pic"/>
          </p:nvPr>
        </p:nvSpPr>
        <p:spPr>
          <a:xfrm>
            <a:off x="4229382" y="1597025"/>
            <a:ext cx="3725861" cy="3980820"/>
          </a:xfrm>
          <a:prstGeom prst="rect">
            <a:avLst/>
          </a:prstGeom>
          <a:noFill/>
          <a:ln>
            <a:noFill/>
          </a:ln>
        </p:spPr>
      </p:sp>
      <p:sp>
        <p:nvSpPr>
          <p:cNvPr id="1065" name="Shape 1065"/>
          <p:cNvSpPr/>
          <p:nvPr>
            <p:ph idx="4" type="pic"/>
          </p:nvPr>
        </p:nvSpPr>
        <p:spPr>
          <a:xfrm>
            <a:off x="8101820" y="1597025"/>
            <a:ext cx="3746254" cy="3980820"/>
          </a:xfrm>
          <a:prstGeom prst="rect">
            <a:avLst/>
          </a:prstGeom>
          <a:noFill/>
          <a:ln>
            <a:noFill/>
          </a:ln>
        </p:spPr>
      </p:sp>
      <p:cxnSp>
        <p:nvCxnSpPr>
          <p:cNvPr id="1066" name="Shape 1066"/>
          <p:cNvCxnSpPr/>
          <p:nvPr/>
        </p:nvCxnSpPr>
        <p:spPr>
          <a:xfrm>
            <a:off x="333564" y="5702300"/>
            <a:ext cx="3749040" cy="0"/>
          </a:xfrm>
          <a:prstGeom prst="straightConnector1">
            <a:avLst/>
          </a:prstGeom>
          <a:noFill/>
          <a:ln cap="flat" cmpd="sng" w="12700">
            <a:solidFill>
              <a:schemeClr val="accent2"/>
            </a:solidFill>
            <a:prstDash val="solid"/>
            <a:round/>
            <a:headEnd len="med" w="med" type="none"/>
            <a:tailEnd len="med" w="med" type="none"/>
          </a:ln>
        </p:spPr>
      </p:cxnSp>
      <p:sp>
        <p:nvSpPr>
          <p:cNvPr id="1067" name="Shape 1067"/>
          <p:cNvSpPr txBox="1"/>
          <p:nvPr>
            <p:ph idx="1" type="body"/>
          </p:nvPr>
        </p:nvSpPr>
        <p:spPr>
          <a:xfrm>
            <a:off x="323847" y="5786194"/>
            <a:ext cx="3749040" cy="502849"/>
          </a:xfrm>
          <a:prstGeom prst="rect">
            <a:avLst/>
          </a:prstGeom>
          <a:noFill/>
          <a:ln>
            <a:noFill/>
          </a:ln>
        </p:spPr>
        <p:txBody>
          <a:bodyPr anchorCtr="0" anchor="t" bIns="91425" lIns="91425" rIns="91425" tIns="91425"/>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cxnSp>
        <p:nvCxnSpPr>
          <p:cNvPr id="1068" name="Shape 1068"/>
          <p:cNvCxnSpPr/>
          <p:nvPr/>
        </p:nvCxnSpPr>
        <p:spPr>
          <a:xfrm>
            <a:off x="4229382" y="5702300"/>
            <a:ext cx="3732576" cy="0"/>
          </a:xfrm>
          <a:prstGeom prst="straightConnector1">
            <a:avLst/>
          </a:prstGeom>
          <a:noFill/>
          <a:ln cap="flat" cmpd="sng" w="12700">
            <a:solidFill>
              <a:schemeClr val="accent2"/>
            </a:solidFill>
            <a:prstDash val="solid"/>
            <a:round/>
            <a:headEnd len="med" w="med" type="none"/>
            <a:tailEnd len="med" w="med" type="none"/>
          </a:ln>
        </p:spPr>
      </p:cxnSp>
      <p:sp>
        <p:nvSpPr>
          <p:cNvPr id="1069" name="Shape 1069"/>
          <p:cNvSpPr txBox="1"/>
          <p:nvPr>
            <p:ph idx="5" type="body"/>
          </p:nvPr>
        </p:nvSpPr>
        <p:spPr>
          <a:xfrm>
            <a:off x="4218267" y="5786194"/>
            <a:ext cx="3749040" cy="502849"/>
          </a:xfrm>
          <a:prstGeom prst="rect">
            <a:avLst/>
          </a:prstGeom>
          <a:noFill/>
          <a:ln>
            <a:noFill/>
          </a:ln>
        </p:spPr>
        <p:txBody>
          <a:bodyPr anchorCtr="0" anchor="t" bIns="91425" lIns="91425" rIns="91425" tIns="91425"/>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cxnSp>
        <p:nvCxnSpPr>
          <p:cNvPr id="1070" name="Shape 1070"/>
          <p:cNvCxnSpPr/>
          <p:nvPr/>
        </p:nvCxnSpPr>
        <p:spPr>
          <a:xfrm>
            <a:off x="8101820" y="5702300"/>
            <a:ext cx="3749040" cy="0"/>
          </a:xfrm>
          <a:prstGeom prst="straightConnector1">
            <a:avLst/>
          </a:prstGeom>
          <a:noFill/>
          <a:ln cap="flat" cmpd="sng" w="12700">
            <a:solidFill>
              <a:schemeClr val="accent2"/>
            </a:solidFill>
            <a:prstDash val="solid"/>
            <a:round/>
            <a:headEnd len="med" w="med" type="none"/>
            <a:tailEnd len="med" w="med" type="none"/>
          </a:ln>
        </p:spPr>
      </p:cxnSp>
      <p:sp>
        <p:nvSpPr>
          <p:cNvPr id="1071" name="Shape 1071"/>
          <p:cNvSpPr txBox="1"/>
          <p:nvPr>
            <p:ph idx="6" type="body"/>
          </p:nvPr>
        </p:nvSpPr>
        <p:spPr>
          <a:xfrm>
            <a:off x="8112686" y="5786194"/>
            <a:ext cx="3749040" cy="502849"/>
          </a:xfrm>
          <a:prstGeom prst="rect">
            <a:avLst/>
          </a:prstGeom>
          <a:noFill/>
          <a:ln>
            <a:noFill/>
          </a:ln>
        </p:spPr>
        <p:txBody>
          <a:bodyPr anchorCtr="0" anchor="t" bIns="91425" lIns="91425" rIns="91425" tIns="91425"/>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72" name="Shape 1072"/>
          <p:cNvSpPr txBox="1"/>
          <p:nvPr>
            <p:ph idx="7"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73" name="Shape 1073"/>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74" name="Shape 1074"/>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column photos">
    <p:spTree>
      <p:nvGrpSpPr>
        <p:cNvPr id="1075" name="Shape 1075"/>
        <p:cNvGrpSpPr/>
        <p:nvPr/>
      </p:nvGrpSpPr>
      <p:grpSpPr>
        <a:xfrm>
          <a:off x="0" y="0"/>
          <a:ext cx="0" cy="0"/>
          <a:chOff x="0" y="0"/>
          <a:chExt cx="0" cy="0"/>
        </a:xfrm>
      </p:grpSpPr>
      <p:sp>
        <p:nvSpPr>
          <p:cNvPr id="1076" name="Shape 1076"/>
          <p:cNvSpPr/>
          <p:nvPr/>
        </p:nvSpPr>
        <p:spPr>
          <a:xfrm>
            <a:off x="6207876" y="381000"/>
            <a:ext cx="2923756" cy="3556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077" name="Shape 1077"/>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78" name="Shape 1078"/>
          <p:cNvSpPr/>
          <p:nvPr>
            <p:ph idx="2" type="pic"/>
          </p:nvPr>
        </p:nvSpPr>
        <p:spPr>
          <a:xfrm>
            <a:off x="332622" y="1703210"/>
            <a:ext cx="2727178" cy="3908085"/>
          </a:xfrm>
          <a:prstGeom prst="rect">
            <a:avLst/>
          </a:prstGeom>
          <a:noFill/>
          <a:ln>
            <a:noFill/>
          </a:ln>
        </p:spPr>
      </p:sp>
      <p:sp>
        <p:nvSpPr>
          <p:cNvPr id="1079" name="Shape 1079"/>
          <p:cNvSpPr/>
          <p:nvPr>
            <p:ph idx="3" type="pic"/>
          </p:nvPr>
        </p:nvSpPr>
        <p:spPr>
          <a:xfrm>
            <a:off x="3257205" y="1703210"/>
            <a:ext cx="2727178" cy="3908085"/>
          </a:xfrm>
          <a:prstGeom prst="rect">
            <a:avLst/>
          </a:prstGeom>
          <a:noFill/>
          <a:ln>
            <a:noFill/>
          </a:ln>
        </p:spPr>
      </p:sp>
      <p:sp>
        <p:nvSpPr>
          <p:cNvPr id="1080" name="Shape 1080"/>
          <p:cNvSpPr/>
          <p:nvPr>
            <p:ph idx="4" type="pic"/>
          </p:nvPr>
        </p:nvSpPr>
        <p:spPr>
          <a:xfrm>
            <a:off x="6181787" y="1703210"/>
            <a:ext cx="2727178" cy="3908085"/>
          </a:xfrm>
          <a:prstGeom prst="rect">
            <a:avLst/>
          </a:prstGeom>
          <a:noFill/>
          <a:ln>
            <a:noFill/>
          </a:ln>
        </p:spPr>
      </p:sp>
      <p:sp>
        <p:nvSpPr>
          <p:cNvPr id="1081" name="Shape 1081"/>
          <p:cNvSpPr/>
          <p:nvPr>
            <p:ph idx="5" type="pic"/>
          </p:nvPr>
        </p:nvSpPr>
        <p:spPr>
          <a:xfrm>
            <a:off x="9106368" y="1703210"/>
            <a:ext cx="2727178" cy="3908085"/>
          </a:xfrm>
          <a:prstGeom prst="rect">
            <a:avLst/>
          </a:prstGeom>
          <a:noFill/>
          <a:ln>
            <a:noFill/>
          </a:ln>
        </p:spPr>
      </p:sp>
      <p:cxnSp>
        <p:nvCxnSpPr>
          <p:cNvPr id="1082" name="Shape 1082"/>
          <p:cNvCxnSpPr/>
          <p:nvPr/>
        </p:nvCxnSpPr>
        <p:spPr>
          <a:xfrm>
            <a:off x="338328" y="570230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1083" name="Shape 1083"/>
          <p:cNvCxnSpPr/>
          <p:nvPr/>
        </p:nvCxnSpPr>
        <p:spPr>
          <a:xfrm>
            <a:off x="3264407" y="570230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1084" name="Shape 1084"/>
          <p:cNvCxnSpPr/>
          <p:nvPr/>
        </p:nvCxnSpPr>
        <p:spPr>
          <a:xfrm>
            <a:off x="6187492" y="570230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1085" name="Shape 1085"/>
          <p:cNvCxnSpPr/>
          <p:nvPr/>
        </p:nvCxnSpPr>
        <p:spPr>
          <a:xfrm>
            <a:off x="9113257" y="5702300"/>
            <a:ext cx="2715767" cy="0"/>
          </a:xfrm>
          <a:prstGeom prst="straightConnector1">
            <a:avLst/>
          </a:prstGeom>
          <a:noFill/>
          <a:ln cap="flat" cmpd="sng" w="12700">
            <a:solidFill>
              <a:schemeClr val="accent2"/>
            </a:solidFill>
            <a:prstDash val="solid"/>
            <a:round/>
            <a:headEnd len="med" w="med" type="none"/>
            <a:tailEnd len="med" w="med" type="none"/>
          </a:ln>
        </p:spPr>
      </p:cxnSp>
      <p:sp>
        <p:nvSpPr>
          <p:cNvPr id="1086" name="Shape 1086"/>
          <p:cNvSpPr txBox="1"/>
          <p:nvPr>
            <p:ph idx="1" type="body"/>
          </p:nvPr>
        </p:nvSpPr>
        <p:spPr>
          <a:xfrm>
            <a:off x="333375" y="5786194"/>
            <a:ext cx="2720974" cy="502849"/>
          </a:xfrm>
          <a:prstGeom prst="rect">
            <a:avLst/>
          </a:prstGeom>
          <a:noFill/>
          <a:ln>
            <a:noFill/>
          </a:ln>
        </p:spPr>
        <p:txBody>
          <a:bodyPr anchorCtr="0" anchor="t" bIns="91425" lIns="91425" rIns="91425" tIns="91425"/>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87" name="Shape 1087"/>
          <p:cNvSpPr txBox="1"/>
          <p:nvPr>
            <p:ph idx="6" type="body"/>
          </p:nvPr>
        </p:nvSpPr>
        <p:spPr>
          <a:xfrm>
            <a:off x="3264408" y="5786194"/>
            <a:ext cx="2720974" cy="502849"/>
          </a:xfrm>
          <a:prstGeom prst="rect">
            <a:avLst/>
          </a:prstGeom>
          <a:noFill/>
          <a:ln>
            <a:noFill/>
          </a:ln>
        </p:spPr>
        <p:txBody>
          <a:bodyPr anchorCtr="0" anchor="t" bIns="91425" lIns="91425" rIns="91425" tIns="91425"/>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88" name="Shape 1088"/>
          <p:cNvSpPr txBox="1"/>
          <p:nvPr>
            <p:ph idx="7" type="body"/>
          </p:nvPr>
        </p:nvSpPr>
        <p:spPr>
          <a:xfrm>
            <a:off x="6190487" y="5786194"/>
            <a:ext cx="2720974" cy="502849"/>
          </a:xfrm>
          <a:prstGeom prst="rect">
            <a:avLst/>
          </a:prstGeom>
          <a:noFill/>
          <a:ln>
            <a:noFill/>
          </a:ln>
        </p:spPr>
        <p:txBody>
          <a:bodyPr anchorCtr="0" anchor="t" bIns="91425" lIns="91425" rIns="91425" tIns="91425"/>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89" name="Shape 1089"/>
          <p:cNvSpPr txBox="1"/>
          <p:nvPr>
            <p:ph idx="8" type="body"/>
          </p:nvPr>
        </p:nvSpPr>
        <p:spPr>
          <a:xfrm>
            <a:off x="9113257" y="5786194"/>
            <a:ext cx="2720974" cy="502849"/>
          </a:xfrm>
          <a:prstGeom prst="rect">
            <a:avLst/>
          </a:prstGeom>
          <a:noFill/>
          <a:ln>
            <a:noFill/>
          </a:ln>
        </p:spPr>
        <p:txBody>
          <a:bodyPr anchorCtr="0" anchor="t" bIns="91425" lIns="91425" rIns="91425" tIns="91425"/>
          <a:lstStyle>
            <a:lvl1pPr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90" name="Shape 1090"/>
          <p:cNvSpPr txBox="1"/>
          <p:nvPr>
            <p:ph idx="9"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91" name="Shape 1091"/>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column multi">
    <p:spTree>
      <p:nvGrpSpPr>
        <p:cNvPr id="1092" name="Shape 1092"/>
        <p:cNvGrpSpPr/>
        <p:nvPr/>
      </p:nvGrpSpPr>
      <p:grpSpPr>
        <a:xfrm>
          <a:off x="0" y="0"/>
          <a:ext cx="0" cy="0"/>
          <a:chOff x="0" y="0"/>
          <a:chExt cx="0" cy="0"/>
        </a:xfrm>
      </p:grpSpPr>
      <p:sp>
        <p:nvSpPr>
          <p:cNvPr id="1093" name="Shape 1093"/>
          <p:cNvSpPr/>
          <p:nvPr/>
        </p:nvSpPr>
        <p:spPr>
          <a:xfrm>
            <a:off x="6207876" y="381000"/>
            <a:ext cx="2923756" cy="3556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094" name="Shape 1094"/>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95" name="Shape 1095"/>
          <p:cNvSpPr txBox="1"/>
          <p:nvPr>
            <p:ph idx="1" type="body"/>
          </p:nvPr>
        </p:nvSpPr>
        <p:spPr>
          <a:xfrm>
            <a:off x="338328" y="3526969"/>
            <a:ext cx="2715767" cy="27000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96" name="Shape 1096"/>
          <p:cNvSpPr txBox="1"/>
          <p:nvPr>
            <p:ph idx="2" type="body"/>
          </p:nvPr>
        </p:nvSpPr>
        <p:spPr>
          <a:xfrm>
            <a:off x="3272034" y="3526969"/>
            <a:ext cx="2715767" cy="27000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97" name="Shape 1097"/>
          <p:cNvSpPr txBox="1"/>
          <p:nvPr>
            <p:ph idx="3" type="body"/>
          </p:nvPr>
        </p:nvSpPr>
        <p:spPr>
          <a:xfrm>
            <a:off x="6205742" y="3526969"/>
            <a:ext cx="2715767" cy="27000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98" name="Shape 1098"/>
          <p:cNvSpPr txBox="1"/>
          <p:nvPr>
            <p:ph idx="4" type="body"/>
          </p:nvPr>
        </p:nvSpPr>
        <p:spPr>
          <a:xfrm>
            <a:off x="9139449" y="3526969"/>
            <a:ext cx="2715767" cy="27000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99" name="Shape 1099"/>
          <p:cNvSpPr/>
          <p:nvPr>
            <p:ph idx="5" type="pic"/>
          </p:nvPr>
        </p:nvSpPr>
        <p:spPr>
          <a:xfrm>
            <a:off x="344423" y="1703211"/>
            <a:ext cx="2703576" cy="1695237"/>
          </a:xfrm>
          <a:prstGeom prst="rect">
            <a:avLst/>
          </a:prstGeom>
          <a:noFill/>
          <a:ln>
            <a:noFill/>
          </a:ln>
        </p:spPr>
      </p:sp>
      <p:sp>
        <p:nvSpPr>
          <p:cNvPr id="1100" name="Shape 1100"/>
          <p:cNvSpPr/>
          <p:nvPr>
            <p:ph idx="6" type="pic"/>
          </p:nvPr>
        </p:nvSpPr>
        <p:spPr>
          <a:xfrm>
            <a:off x="3266831" y="1703211"/>
            <a:ext cx="2723179" cy="1695237"/>
          </a:xfrm>
          <a:prstGeom prst="rect">
            <a:avLst/>
          </a:prstGeom>
          <a:noFill/>
          <a:ln>
            <a:noFill/>
          </a:ln>
        </p:spPr>
      </p:sp>
      <p:sp>
        <p:nvSpPr>
          <p:cNvPr id="1101" name="Shape 1101"/>
          <p:cNvSpPr/>
          <p:nvPr>
            <p:ph idx="7" type="pic"/>
          </p:nvPr>
        </p:nvSpPr>
        <p:spPr>
          <a:xfrm>
            <a:off x="6205414" y="1703211"/>
            <a:ext cx="2705659" cy="1695237"/>
          </a:xfrm>
          <a:prstGeom prst="rect">
            <a:avLst/>
          </a:prstGeom>
          <a:noFill/>
          <a:ln>
            <a:noFill/>
          </a:ln>
        </p:spPr>
      </p:sp>
      <p:sp>
        <p:nvSpPr>
          <p:cNvPr id="1102" name="Shape 1102"/>
          <p:cNvSpPr/>
          <p:nvPr>
            <p:ph idx="8" type="pic"/>
          </p:nvPr>
        </p:nvSpPr>
        <p:spPr>
          <a:xfrm>
            <a:off x="9126478" y="1703211"/>
            <a:ext cx="2724209" cy="1695237"/>
          </a:xfrm>
          <a:prstGeom prst="rect">
            <a:avLst/>
          </a:prstGeom>
          <a:noFill/>
          <a:ln>
            <a:noFill/>
          </a:ln>
        </p:spPr>
      </p:sp>
      <p:cxnSp>
        <p:nvCxnSpPr>
          <p:cNvPr id="1103" name="Shape 1103"/>
          <p:cNvCxnSpPr/>
          <p:nvPr/>
        </p:nvCxnSpPr>
        <p:spPr>
          <a:xfrm>
            <a:off x="338328" y="345948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1104" name="Shape 1104"/>
          <p:cNvCxnSpPr/>
          <p:nvPr/>
        </p:nvCxnSpPr>
        <p:spPr>
          <a:xfrm>
            <a:off x="3264407" y="345948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1105" name="Shape 1105"/>
          <p:cNvCxnSpPr/>
          <p:nvPr/>
        </p:nvCxnSpPr>
        <p:spPr>
          <a:xfrm>
            <a:off x="6195307" y="3459480"/>
            <a:ext cx="2715767" cy="0"/>
          </a:xfrm>
          <a:prstGeom prst="straightConnector1">
            <a:avLst/>
          </a:prstGeom>
          <a:noFill/>
          <a:ln cap="flat" cmpd="sng" w="12700">
            <a:solidFill>
              <a:schemeClr val="accent2"/>
            </a:solidFill>
            <a:prstDash val="solid"/>
            <a:round/>
            <a:headEnd len="med" w="med" type="none"/>
            <a:tailEnd len="med" w="med" type="none"/>
          </a:ln>
        </p:spPr>
      </p:cxnSp>
      <p:cxnSp>
        <p:nvCxnSpPr>
          <p:cNvPr id="1106" name="Shape 1106"/>
          <p:cNvCxnSpPr/>
          <p:nvPr/>
        </p:nvCxnSpPr>
        <p:spPr>
          <a:xfrm>
            <a:off x="9136139" y="3459480"/>
            <a:ext cx="2715767" cy="0"/>
          </a:xfrm>
          <a:prstGeom prst="straightConnector1">
            <a:avLst/>
          </a:prstGeom>
          <a:noFill/>
          <a:ln cap="flat" cmpd="sng" w="12700">
            <a:solidFill>
              <a:schemeClr val="accent2"/>
            </a:solidFill>
            <a:prstDash val="solid"/>
            <a:round/>
            <a:headEnd len="med" w="med" type="none"/>
            <a:tailEnd len="med" w="med" type="none"/>
          </a:ln>
        </p:spPr>
      </p:cxnSp>
      <p:sp>
        <p:nvSpPr>
          <p:cNvPr id="1107" name="Shape 1107"/>
          <p:cNvSpPr txBox="1"/>
          <p:nvPr>
            <p:ph idx="9"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08" name="Shape 1108"/>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plit_4-column">
    <p:bg>
      <p:bgPr>
        <a:solidFill>
          <a:schemeClr val="accent1"/>
        </a:solidFill>
      </p:bgPr>
    </p:bg>
    <p:spTree>
      <p:nvGrpSpPr>
        <p:cNvPr id="1109" name="Shape 1109"/>
        <p:cNvGrpSpPr/>
        <p:nvPr/>
      </p:nvGrpSpPr>
      <p:grpSpPr>
        <a:xfrm>
          <a:off x="0" y="0"/>
          <a:ext cx="0" cy="0"/>
          <a:chOff x="0" y="0"/>
          <a:chExt cx="0" cy="0"/>
        </a:xfrm>
      </p:grpSpPr>
      <p:sp>
        <p:nvSpPr>
          <p:cNvPr id="1110" name="Shape 1110"/>
          <p:cNvSpPr txBox="1"/>
          <p:nvPr>
            <p:ph idx="1" type="body"/>
          </p:nvPr>
        </p:nvSpPr>
        <p:spPr>
          <a:xfrm>
            <a:off x="338328" y="1695450"/>
            <a:ext cx="2714624" cy="266699"/>
          </a:xfrm>
          <a:prstGeom prst="rect">
            <a:avLst/>
          </a:prstGeom>
          <a:blipFill rotWithShape="1">
            <a:blip r:embed="rId2">
              <a:alphaModFix/>
            </a:blip>
            <a:stretch>
              <a:fillRect b="-987" l="-4392" r="-4145" t="-7549"/>
            </a:stretch>
          </a:blip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11" name="Shape 1111"/>
          <p:cNvSpPr txBox="1"/>
          <p:nvPr>
            <p:ph idx="2" type="body"/>
          </p:nvPr>
        </p:nvSpPr>
        <p:spPr>
          <a:xfrm>
            <a:off x="9142413" y="1695450"/>
            <a:ext cx="2714624" cy="266699"/>
          </a:xfrm>
          <a:prstGeom prst="rect">
            <a:avLst/>
          </a:prstGeom>
          <a:blipFill rotWithShape="1">
            <a:blip r:embed="rId2">
              <a:alphaModFix/>
            </a:blip>
            <a:stretch>
              <a:fillRect b="-987" l="-4392" r="-4145" t="-7549"/>
            </a:stretch>
          </a:blip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12" name="Shape 1112"/>
          <p:cNvSpPr txBox="1"/>
          <p:nvPr>
            <p:ph idx="3" type="body"/>
          </p:nvPr>
        </p:nvSpPr>
        <p:spPr>
          <a:xfrm>
            <a:off x="6207717" y="1695450"/>
            <a:ext cx="2714624" cy="266699"/>
          </a:xfrm>
          <a:prstGeom prst="rect">
            <a:avLst/>
          </a:prstGeom>
          <a:blipFill rotWithShape="1">
            <a:blip r:embed="rId2">
              <a:alphaModFix/>
            </a:blip>
            <a:stretch>
              <a:fillRect b="-987" l="-4392" r="-4145" t="-7549"/>
            </a:stretch>
          </a:blip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13" name="Shape 1113"/>
          <p:cNvSpPr txBox="1"/>
          <p:nvPr>
            <p:ph idx="4" type="body"/>
          </p:nvPr>
        </p:nvSpPr>
        <p:spPr>
          <a:xfrm>
            <a:off x="3273023" y="1695450"/>
            <a:ext cx="2714624" cy="266699"/>
          </a:xfrm>
          <a:prstGeom prst="rect">
            <a:avLst/>
          </a:prstGeom>
          <a:blipFill rotWithShape="1">
            <a:blip r:embed="rId2">
              <a:alphaModFix/>
            </a:blip>
            <a:stretch>
              <a:fillRect b="-987" l="-4392" r="-4145" t="-7549"/>
            </a:stretch>
          </a:blip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14" name="Shape 1114"/>
          <p:cNvSpPr/>
          <p:nvPr/>
        </p:nvSpPr>
        <p:spPr>
          <a:xfrm>
            <a:off x="0" y="3810000"/>
            <a:ext cx="12188951" cy="3048000"/>
          </a:xfrm>
          <a:custGeom>
            <a:pathLst>
              <a:path extrusionOk="0" h="3784541" w="8653190">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115" name="Shape 1115"/>
          <p:cNvSpPr txBox="1"/>
          <p:nvPr>
            <p:ph idx="5" type="body"/>
          </p:nvPr>
        </p:nvSpPr>
        <p:spPr>
          <a:xfrm>
            <a:off x="338328" y="1098341"/>
            <a:ext cx="2715767" cy="656217"/>
          </a:xfrm>
          <a:prstGeom prst="rect">
            <a:avLst/>
          </a:prstGeom>
          <a:noFill/>
          <a:ln>
            <a:noFill/>
          </a:ln>
        </p:spPr>
        <p:txBody>
          <a:bodyPr anchorCtr="0" anchor="b" bIns="91425" lIns="91425" rIns="91425" tIns="91425"/>
          <a:lstStyle>
            <a:lvl1pPr indent="0" marL="0" rtl="0" algn="ctr">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16" name="Shape 1116"/>
          <p:cNvSpPr txBox="1"/>
          <p:nvPr>
            <p:ph idx="6" type="body"/>
          </p:nvPr>
        </p:nvSpPr>
        <p:spPr>
          <a:xfrm>
            <a:off x="3270536" y="3969096"/>
            <a:ext cx="2715767" cy="22219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17" name="Shape 1117"/>
          <p:cNvSpPr txBox="1"/>
          <p:nvPr>
            <p:ph idx="7" type="body"/>
          </p:nvPr>
        </p:nvSpPr>
        <p:spPr>
          <a:xfrm>
            <a:off x="6202746" y="3968750"/>
            <a:ext cx="2715767" cy="22219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18" name="Shape 1118"/>
          <p:cNvSpPr txBox="1"/>
          <p:nvPr>
            <p:ph idx="8" type="body"/>
          </p:nvPr>
        </p:nvSpPr>
        <p:spPr>
          <a:xfrm>
            <a:off x="9134956" y="3974592"/>
            <a:ext cx="2715767" cy="22219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19" name="Shape 1119"/>
          <p:cNvSpPr txBox="1"/>
          <p:nvPr>
            <p:ph idx="9" type="body"/>
          </p:nvPr>
        </p:nvSpPr>
        <p:spPr>
          <a:xfrm>
            <a:off x="3270536" y="1098341"/>
            <a:ext cx="2715767" cy="656217"/>
          </a:xfrm>
          <a:prstGeom prst="rect">
            <a:avLst/>
          </a:prstGeom>
          <a:noFill/>
          <a:ln>
            <a:noFill/>
          </a:ln>
        </p:spPr>
        <p:txBody>
          <a:bodyPr anchorCtr="0" anchor="b" bIns="91425" lIns="91425" rIns="91425" tIns="91425"/>
          <a:lstStyle>
            <a:lvl1pPr indent="0" marL="0" rtl="0" algn="ctr">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20" name="Shape 1120"/>
          <p:cNvSpPr txBox="1"/>
          <p:nvPr>
            <p:ph idx="13" type="body"/>
          </p:nvPr>
        </p:nvSpPr>
        <p:spPr>
          <a:xfrm>
            <a:off x="6202746" y="1098341"/>
            <a:ext cx="2715767" cy="656217"/>
          </a:xfrm>
          <a:prstGeom prst="rect">
            <a:avLst/>
          </a:prstGeom>
          <a:noFill/>
          <a:ln>
            <a:noFill/>
          </a:ln>
        </p:spPr>
        <p:txBody>
          <a:bodyPr anchorCtr="0" anchor="b" bIns="91425" lIns="91425" rIns="91425" tIns="91425"/>
          <a:lstStyle>
            <a:lvl1pPr indent="0" marL="0" rtl="0" algn="ctr">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21" name="Shape 1121"/>
          <p:cNvSpPr txBox="1"/>
          <p:nvPr>
            <p:ph idx="14" type="body"/>
          </p:nvPr>
        </p:nvSpPr>
        <p:spPr>
          <a:xfrm>
            <a:off x="9134956" y="1098341"/>
            <a:ext cx="2715767" cy="656217"/>
          </a:xfrm>
          <a:prstGeom prst="rect">
            <a:avLst/>
          </a:prstGeom>
          <a:noFill/>
          <a:ln>
            <a:noFill/>
          </a:ln>
        </p:spPr>
        <p:txBody>
          <a:bodyPr anchorCtr="0" anchor="b" bIns="91425" lIns="91425" rIns="91425" tIns="91425"/>
          <a:lstStyle>
            <a:lvl1pPr indent="0" marL="0" rtl="0" algn="ctr">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22" name="Shape 1122"/>
          <p:cNvSpPr/>
          <p:nvPr>
            <p:ph idx="15" type="pic"/>
          </p:nvPr>
        </p:nvSpPr>
        <p:spPr>
          <a:xfrm>
            <a:off x="338328" y="1962364"/>
            <a:ext cx="2715767" cy="1695237"/>
          </a:xfrm>
          <a:prstGeom prst="rect">
            <a:avLst/>
          </a:prstGeom>
          <a:noFill/>
          <a:ln>
            <a:noFill/>
          </a:ln>
        </p:spPr>
      </p:sp>
      <p:sp>
        <p:nvSpPr>
          <p:cNvPr id="1123" name="Shape 1123"/>
          <p:cNvSpPr/>
          <p:nvPr>
            <p:ph idx="16" type="pic"/>
          </p:nvPr>
        </p:nvSpPr>
        <p:spPr>
          <a:xfrm>
            <a:off x="3270536" y="1962364"/>
            <a:ext cx="2715767" cy="1695237"/>
          </a:xfrm>
          <a:prstGeom prst="rect">
            <a:avLst/>
          </a:prstGeom>
          <a:noFill/>
          <a:ln>
            <a:noFill/>
          </a:ln>
        </p:spPr>
      </p:sp>
      <p:sp>
        <p:nvSpPr>
          <p:cNvPr id="1124" name="Shape 1124"/>
          <p:cNvSpPr/>
          <p:nvPr>
            <p:ph idx="17" type="pic"/>
          </p:nvPr>
        </p:nvSpPr>
        <p:spPr>
          <a:xfrm>
            <a:off x="6202746" y="1962364"/>
            <a:ext cx="2715767" cy="1695237"/>
          </a:xfrm>
          <a:prstGeom prst="rect">
            <a:avLst/>
          </a:prstGeom>
          <a:noFill/>
          <a:ln>
            <a:noFill/>
          </a:ln>
        </p:spPr>
      </p:sp>
      <p:sp>
        <p:nvSpPr>
          <p:cNvPr id="1125" name="Shape 1125"/>
          <p:cNvSpPr/>
          <p:nvPr>
            <p:ph idx="18" type="pic"/>
          </p:nvPr>
        </p:nvSpPr>
        <p:spPr>
          <a:xfrm>
            <a:off x="9134956" y="1962364"/>
            <a:ext cx="2715767" cy="1695237"/>
          </a:xfrm>
          <a:prstGeom prst="rect">
            <a:avLst/>
          </a:prstGeom>
          <a:noFill/>
          <a:ln>
            <a:noFill/>
          </a:ln>
        </p:spPr>
      </p:sp>
      <p:sp>
        <p:nvSpPr>
          <p:cNvPr id="1126" name="Shape 1126"/>
          <p:cNvSpPr txBox="1"/>
          <p:nvPr>
            <p:ph idx="19" type="body"/>
          </p:nvPr>
        </p:nvSpPr>
        <p:spPr>
          <a:xfrm>
            <a:off x="338328" y="3968750"/>
            <a:ext cx="2715767" cy="2221992"/>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indent="-12700" marL="228600" rtl="0">
              <a:spcBef>
                <a:spcPts val="0"/>
              </a:spcBef>
              <a:buClr>
                <a:schemeClr val="dk2"/>
              </a:buClr>
              <a:buFont typeface="Arial"/>
              <a:buNone/>
              <a:defRPr/>
            </a:lvl3pPr>
            <a:lvl4pPr indent="-12700" marL="228600" rtl="0">
              <a:spcBef>
                <a:spcPts val="0"/>
              </a:spcBef>
              <a:buClr>
                <a:schemeClr val="dk2"/>
              </a:buClr>
              <a:buFont typeface="Arial"/>
              <a:buNone/>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27" name="Shape 1127"/>
          <p:cNvSpPr/>
          <p:nvPr/>
        </p:nvSpPr>
        <p:spPr>
          <a:xfrm>
            <a:off x="6207876" y="381000"/>
            <a:ext cx="2923756" cy="3556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128" name="Shape 1128"/>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29" name="Shape 1129"/>
          <p:cNvSpPr/>
          <p:nvPr/>
        </p:nvSpPr>
        <p:spPr>
          <a:xfrm flipH="1">
            <a:off x="-6415" y="5835650"/>
            <a:ext cx="12195240" cy="1022349"/>
          </a:xfrm>
          <a:prstGeom prst="rect">
            <a:avLst/>
          </a:prstGeom>
          <a:gradFill>
            <a:gsLst>
              <a:gs pos="0">
                <a:srgbClr val="FDFEFF">
                  <a:alpha val="0"/>
                </a:srgbClr>
              </a:gs>
              <a:gs pos="100000">
                <a:srgbClr val="78CFF2"/>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grpSp>
        <p:nvGrpSpPr>
          <p:cNvPr id="1130" name="Shape 1130"/>
          <p:cNvGrpSpPr/>
          <p:nvPr/>
        </p:nvGrpSpPr>
        <p:grpSpPr>
          <a:xfrm>
            <a:off x="11243268" y="6270899"/>
            <a:ext cx="611828" cy="428383"/>
            <a:chOff x="267" y="-340"/>
            <a:chExt cx="7143" cy="5002"/>
          </a:xfrm>
        </p:grpSpPr>
        <p:sp>
          <p:nvSpPr>
            <p:cNvPr id="1131" name="Shape 1131"/>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32" name="Shape 1132"/>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33" name="Shape 1133"/>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34" name="Shape 1134"/>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35" name="Shape 1135"/>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36" name="Shape 1136"/>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37" name="Shape 1137"/>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38" name="Shape 1138"/>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39" name="Shape 1139"/>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40" name="Shape 1140"/>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41" name="Shape 1141"/>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1142" name="Shape 1142"/>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er_Hero_A">
    <p:bg>
      <p:bgPr>
        <a:solidFill>
          <a:schemeClr val="accent1"/>
        </a:solidFill>
      </p:bgPr>
    </p:bg>
    <p:spTree>
      <p:nvGrpSpPr>
        <p:cNvPr id="1143" name="Shape 1143"/>
        <p:cNvGrpSpPr/>
        <p:nvPr/>
      </p:nvGrpSpPr>
      <p:grpSpPr>
        <a:xfrm>
          <a:off x="0" y="0"/>
          <a:ext cx="0" cy="0"/>
          <a:chOff x="0" y="0"/>
          <a:chExt cx="0" cy="0"/>
        </a:xfrm>
      </p:grpSpPr>
      <p:sp>
        <p:nvSpPr>
          <p:cNvPr id="1144" name="Shape 1144"/>
          <p:cNvSpPr/>
          <p:nvPr/>
        </p:nvSpPr>
        <p:spPr>
          <a:xfrm>
            <a:off x="-4186" y="3810000"/>
            <a:ext cx="12193010" cy="3048000"/>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b="1" baseline="0" i="0" sz="1400" u="none" cap="none" strike="noStrike">
              <a:solidFill>
                <a:srgbClr val="FFFFFF"/>
              </a:solidFill>
              <a:latin typeface="Arial"/>
              <a:ea typeface="Arial"/>
              <a:cs typeface="Arial"/>
              <a:sym typeface="Arial"/>
            </a:endParaRPr>
          </a:p>
        </p:txBody>
      </p:sp>
      <p:sp>
        <p:nvSpPr>
          <p:cNvPr id="1145" name="Shape 1145"/>
          <p:cNvSpPr txBox="1"/>
          <p:nvPr>
            <p:ph idx="1" type="body"/>
          </p:nvPr>
        </p:nvSpPr>
        <p:spPr>
          <a:xfrm>
            <a:off x="338328" y="4719144"/>
            <a:ext cx="5601410" cy="147273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46" name="Shape 1146"/>
          <p:cNvSpPr txBox="1"/>
          <p:nvPr>
            <p:ph idx="2" type="body"/>
          </p:nvPr>
        </p:nvSpPr>
        <p:spPr>
          <a:xfrm>
            <a:off x="6153912" y="4719144"/>
            <a:ext cx="5703125" cy="147273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47" name="Shape 1147"/>
          <p:cNvSpPr txBox="1"/>
          <p:nvPr>
            <p:ph type="title"/>
          </p:nvPr>
        </p:nvSpPr>
        <p:spPr>
          <a:xfrm>
            <a:off x="338326" y="3655260"/>
            <a:ext cx="11518710" cy="854252"/>
          </a:xfrm>
          <a:prstGeom prst="rect">
            <a:avLst/>
          </a:prstGeom>
          <a:noFill/>
          <a:ln>
            <a:noFill/>
          </a:ln>
        </p:spPr>
        <p:txBody>
          <a:bodyPr anchorCtr="0" anchor="b" bIns="91425" lIns="91425" rIns="91425" tIns="91425"/>
          <a:lstStyle>
            <a:lvl1pPr rtl="0" algn="l">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48" name="Shape 1148"/>
          <p:cNvSpPr/>
          <p:nvPr>
            <p:ph idx="3" type="pic"/>
          </p:nvPr>
        </p:nvSpPr>
        <p:spPr>
          <a:xfrm>
            <a:off x="336550" y="2796225"/>
            <a:ext cx="2100448" cy="1169987"/>
          </a:xfrm>
          <a:prstGeom prst="rect">
            <a:avLst/>
          </a:prstGeom>
          <a:solidFill>
            <a:schemeClr val="lt1"/>
          </a:solidFill>
          <a:ln>
            <a:noFill/>
          </a:ln>
        </p:spPr>
      </p:sp>
      <p:sp>
        <p:nvSpPr>
          <p:cNvPr id="1149" name="Shape 1149"/>
          <p:cNvSpPr txBox="1"/>
          <p:nvPr>
            <p:ph idx="4" type="body"/>
          </p:nvPr>
        </p:nvSpPr>
        <p:spPr>
          <a:xfrm>
            <a:off x="290512" y="2332218"/>
            <a:ext cx="7730853" cy="319274"/>
          </a:xfrm>
          <a:prstGeom prst="rect">
            <a:avLst/>
          </a:prstGeom>
          <a:noFill/>
          <a:ln>
            <a:noFill/>
          </a:ln>
        </p:spPr>
        <p:txBody>
          <a:bodyPr anchorCtr="0" anchor="b" bIns="91425" lIns="91425" rIns="91425" tIns="91425"/>
          <a:lstStyle>
            <a:lvl1pPr indent="-11176" marL="36576"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50" name="Shape 1150"/>
          <p:cNvSpPr/>
          <p:nvPr>
            <p:ph idx="5" type="pic"/>
          </p:nvPr>
        </p:nvSpPr>
        <p:spPr>
          <a:xfrm>
            <a:off x="8371234" y="262836"/>
            <a:ext cx="3195315" cy="3191564"/>
          </a:xfrm>
          <a:prstGeom prst="ellipse">
            <a:avLst/>
          </a:prstGeom>
          <a:solidFill>
            <a:srgbClr val="BFBFBF"/>
          </a:solidFill>
          <a:ln>
            <a:noFill/>
          </a:ln>
        </p:spPr>
        <p:txBody>
          <a:bodyPr anchorCtr="0" anchor="ctr" bIns="91425" lIns="91425" rIns="91425" tIns="91425"/>
          <a:lstStyle>
            <a:lvl1pPr indent="0" marL="0" marR="0" rtl="0" algn="ctr">
              <a:spcBef>
                <a:spcPts val="0"/>
              </a:spcBef>
              <a:buClr>
                <a:schemeClr val="lt1"/>
              </a:buClr>
              <a:buFont typeface="Arial"/>
              <a:buNone/>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
        <p:nvSpPr>
          <p:cNvPr id="1151" name="Shape 1151"/>
          <p:cNvSpPr txBox="1"/>
          <p:nvPr>
            <p:ph idx="6" type="body"/>
          </p:nvPr>
        </p:nvSpPr>
        <p:spPr>
          <a:xfrm>
            <a:off x="328611" y="577058"/>
            <a:ext cx="7691443" cy="1820863"/>
          </a:xfrm>
          <a:prstGeom prst="rect">
            <a:avLst/>
          </a:prstGeom>
          <a:noFill/>
          <a:ln>
            <a:noFill/>
          </a:ln>
        </p:spPr>
        <p:txBody>
          <a:bodyPr anchorCtr="0" anchor="b" bIns="91425" lIns="91425" rIns="91425" tIns="91425"/>
          <a:lstStyle>
            <a:lvl1pPr indent="-274320" marL="274320"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pic>
        <p:nvPicPr>
          <p:cNvPr id="1152" name="Shape 1152"/>
          <p:cNvPicPr preferRelativeResize="0"/>
          <p:nvPr/>
        </p:nvPicPr>
        <p:blipFill rotWithShape="1">
          <a:blip r:embed="rId2">
            <a:alphaModFix/>
          </a:blip>
          <a:srcRect b="0" l="0" r="0" t="0"/>
          <a:stretch/>
        </p:blipFill>
        <p:spPr>
          <a:xfrm>
            <a:off x="101572" y="-100315"/>
            <a:ext cx="473509" cy="473509"/>
          </a:xfrm>
          <a:prstGeom prst="rect">
            <a:avLst/>
          </a:prstGeom>
          <a:noFill/>
          <a:ln>
            <a:noFill/>
          </a:ln>
        </p:spPr>
      </p:pic>
      <p:sp>
        <p:nvSpPr>
          <p:cNvPr id="1153" name="Shape 1153"/>
          <p:cNvSpPr/>
          <p:nvPr/>
        </p:nvSpPr>
        <p:spPr>
          <a:xfrm>
            <a:off x="-985734" y="-162267"/>
            <a:ext cx="1285963" cy="1285963"/>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154" name="Shape 1154"/>
          <p:cNvPicPr preferRelativeResize="0"/>
          <p:nvPr/>
        </p:nvPicPr>
        <p:blipFill rotWithShape="1">
          <a:blip r:embed="rId3">
            <a:alphaModFix/>
          </a:blip>
          <a:srcRect b="0" l="0" r="0" t="0"/>
          <a:stretch/>
        </p:blipFill>
        <p:spPr>
          <a:xfrm>
            <a:off x="11358417" y="851184"/>
            <a:ext cx="1972649" cy="1972649"/>
          </a:xfrm>
          <a:prstGeom prst="rect">
            <a:avLst/>
          </a:prstGeom>
          <a:noFill/>
          <a:ln>
            <a:noFill/>
          </a:ln>
        </p:spPr>
      </p:pic>
      <p:sp>
        <p:nvSpPr>
          <p:cNvPr id="1155" name="Shape 1155"/>
          <p:cNvSpPr/>
          <p:nvPr/>
        </p:nvSpPr>
        <p:spPr>
          <a:xfrm>
            <a:off x="11358417" y="494287"/>
            <a:ext cx="830406" cy="8304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1156" name="Shape 1156"/>
          <p:cNvSpPr/>
          <p:nvPr/>
        </p:nvSpPr>
        <p:spPr>
          <a:xfrm flipH="1">
            <a:off x="-6415" y="5835650"/>
            <a:ext cx="12195240" cy="1022349"/>
          </a:xfrm>
          <a:prstGeom prst="rect">
            <a:avLst/>
          </a:prstGeom>
          <a:gradFill>
            <a:gsLst>
              <a:gs pos="0">
                <a:srgbClr val="FDFEFF">
                  <a:alpha val="0"/>
                </a:srgbClr>
              </a:gs>
              <a:gs pos="100000">
                <a:srgbClr val="78CFF2"/>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grpSp>
        <p:nvGrpSpPr>
          <p:cNvPr id="1157" name="Shape 1157"/>
          <p:cNvGrpSpPr/>
          <p:nvPr/>
        </p:nvGrpSpPr>
        <p:grpSpPr>
          <a:xfrm>
            <a:off x="11243268" y="6270899"/>
            <a:ext cx="611828" cy="428383"/>
            <a:chOff x="267" y="-340"/>
            <a:chExt cx="7143" cy="5002"/>
          </a:xfrm>
        </p:grpSpPr>
        <p:sp>
          <p:nvSpPr>
            <p:cNvPr id="1158" name="Shape 1158"/>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59" name="Shape 1159"/>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60" name="Shape 1160"/>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61" name="Shape 1161"/>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62" name="Shape 1162"/>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63" name="Shape 1163"/>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64" name="Shape 1164"/>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65" name="Shape 1165"/>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66" name="Shape 1166"/>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67" name="Shape 1167"/>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68" name="Shape 1168"/>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1169" name="Shape 1169"/>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ird split">
    <p:spTree>
      <p:nvGrpSpPr>
        <p:cNvPr id="1170" name="Shape 1170"/>
        <p:cNvGrpSpPr/>
        <p:nvPr/>
      </p:nvGrpSpPr>
      <p:grpSpPr>
        <a:xfrm>
          <a:off x="0" y="0"/>
          <a:ext cx="0" cy="0"/>
          <a:chOff x="0" y="0"/>
          <a:chExt cx="0" cy="0"/>
        </a:xfrm>
      </p:grpSpPr>
      <p:sp>
        <p:nvSpPr>
          <p:cNvPr id="1171" name="Shape 1171"/>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72" name="Shape 1172"/>
          <p:cNvSpPr txBox="1"/>
          <p:nvPr>
            <p:ph idx="1" type="body"/>
          </p:nvPr>
        </p:nvSpPr>
        <p:spPr>
          <a:xfrm>
            <a:off x="338328" y="1601725"/>
            <a:ext cx="7608886" cy="4416551"/>
          </a:xfrm>
          <a:prstGeom prst="rect">
            <a:avLst/>
          </a:prstGeom>
          <a:no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7475" marL="231775" rtl="0" algn="l">
              <a:lnSpc>
                <a:spcPct val="90000"/>
              </a:lnSpc>
              <a:spcBef>
                <a:spcPts val="300"/>
              </a:spcBef>
              <a:spcAft>
                <a:spcPts val="600"/>
              </a:spcAft>
              <a:buClr>
                <a:srgbClr val="BFBFBF"/>
              </a:buClr>
              <a:buFont typeface="Arial"/>
              <a:buChar char="•"/>
              <a:defRPr/>
            </a:lvl2pPr>
            <a:lvl3pPr indent="-76200" marL="520700" rtl="0" algn="l">
              <a:lnSpc>
                <a:spcPct val="90000"/>
              </a:lnSpc>
              <a:spcBef>
                <a:spcPts val="300"/>
              </a:spcBef>
              <a:spcAft>
                <a:spcPts val="600"/>
              </a:spcAft>
              <a:buClr>
                <a:srgbClr val="BFBFBF"/>
              </a:buClr>
              <a:buFont typeface="Arial"/>
              <a:buChar char="•"/>
              <a:defRPr/>
            </a:lvl3pPr>
            <a:lvl4pPr indent="88900" marL="520700" rtl="0" algn="l">
              <a:lnSpc>
                <a:spcPct val="90000"/>
              </a:lnSpc>
              <a:spcBef>
                <a:spcPts val="300"/>
              </a:spcBef>
              <a:spcAft>
                <a:spcPts val="600"/>
              </a:spcAft>
              <a:buClr>
                <a:srgbClr val="7F7F7F"/>
              </a:buClr>
              <a:buFont typeface="Arial"/>
              <a:buChar char="​"/>
              <a:defRPr/>
            </a:lvl4pPr>
            <a:lvl5pPr indent="-114300" marL="520700" rtl="0" algn="l">
              <a:lnSpc>
                <a:spcPct val="9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1173" name="Shape 1173"/>
          <p:cNvSpPr txBox="1"/>
          <p:nvPr>
            <p:ph idx="2" type="body"/>
          </p:nvPr>
        </p:nvSpPr>
        <p:spPr>
          <a:xfrm>
            <a:off x="8312847" y="1601787"/>
            <a:ext cx="3542601" cy="4416551"/>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74" name="Shape 1174"/>
          <p:cNvSpPr/>
          <p:nvPr/>
        </p:nvSpPr>
        <p:spPr>
          <a:xfrm flipH="1">
            <a:off x="8128016" y="1600200"/>
            <a:ext cx="64008" cy="607218"/>
          </a:xfrm>
          <a:prstGeom prst="rect">
            <a:avLst/>
          </a:prstGeom>
          <a:solidFill>
            <a:schemeClr val="accent2"/>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cxnSp>
        <p:nvCxnSpPr>
          <p:cNvPr id="1175" name="Shape 1175"/>
          <p:cNvCxnSpPr/>
          <p:nvPr/>
        </p:nvCxnSpPr>
        <p:spPr>
          <a:xfrm>
            <a:off x="8128017" y="1600200"/>
            <a:ext cx="0" cy="4419599"/>
          </a:xfrm>
          <a:prstGeom prst="straightConnector1">
            <a:avLst/>
          </a:prstGeom>
          <a:noFill/>
          <a:ln cap="flat" cmpd="sng" w="12700">
            <a:solidFill>
              <a:schemeClr val="accent2"/>
            </a:solidFill>
            <a:prstDash val="solid"/>
            <a:round/>
            <a:headEnd len="med" w="med" type="none"/>
            <a:tailEnd len="med" w="med" type="none"/>
          </a:ln>
        </p:spPr>
      </p:cxnSp>
      <p:sp>
        <p:nvSpPr>
          <p:cNvPr id="1176" name="Shape 1176"/>
          <p:cNvSpPr txBox="1"/>
          <p:nvPr>
            <p:ph idx="3"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77" name="Shape 1177"/>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ird split 2">
    <p:spTree>
      <p:nvGrpSpPr>
        <p:cNvPr id="1178" name="Shape 1178"/>
        <p:cNvGrpSpPr/>
        <p:nvPr/>
      </p:nvGrpSpPr>
      <p:grpSpPr>
        <a:xfrm>
          <a:off x="0" y="0"/>
          <a:ext cx="0" cy="0"/>
          <a:chOff x="0" y="0"/>
          <a:chExt cx="0" cy="0"/>
        </a:xfrm>
      </p:grpSpPr>
      <p:sp>
        <p:nvSpPr>
          <p:cNvPr id="1179" name="Shape 1179"/>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80" name="Shape 1180"/>
          <p:cNvSpPr txBox="1"/>
          <p:nvPr>
            <p:ph idx="1" type="body"/>
          </p:nvPr>
        </p:nvSpPr>
        <p:spPr>
          <a:xfrm>
            <a:off x="338328" y="1601723"/>
            <a:ext cx="3502152" cy="4416551"/>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81" name="Shape 1181"/>
          <p:cNvSpPr txBox="1"/>
          <p:nvPr>
            <p:ph idx="2" type="body"/>
          </p:nvPr>
        </p:nvSpPr>
        <p:spPr>
          <a:xfrm>
            <a:off x="4206239" y="1601787"/>
            <a:ext cx="7649210" cy="4416551"/>
          </a:xfrm>
          <a:prstGeom prst="rect">
            <a:avLst/>
          </a:prstGeom>
          <a:no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7475" marL="231775" rtl="0" algn="l">
              <a:lnSpc>
                <a:spcPct val="90000"/>
              </a:lnSpc>
              <a:spcBef>
                <a:spcPts val="300"/>
              </a:spcBef>
              <a:spcAft>
                <a:spcPts val="600"/>
              </a:spcAft>
              <a:buClr>
                <a:srgbClr val="BFBFBF"/>
              </a:buClr>
              <a:buFont typeface="Arial"/>
              <a:buChar char="•"/>
              <a:defRPr/>
            </a:lvl2pPr>
            <a:lvl3pPr indent="-76200" marL="520700" rtl="0" algn="l">
              <a:lnSpc>
                <a:spcPct val="90000"/>
              </a:lnSpc>
              <a:spcBef>
                <a:spcPts val="300"/>
              </a:spcBef>
              <a:spcAft>
                <a:spcPts val="600"/>
              </a:spcAft>
              <a:buClr>
                <a:srgbClr val="BFBFBF"/>
              </a:buClr>
              <a:buFont typeface="Arial"/>
              <a:buChar char="•"/>
              <a:defRPr/>
            </a:lvl3pPr>
            <a:lvl4pPr indent="88900" marL="520700" rtl="0" algn="l">
              <a:lnSpc>
                <a:spcPct val="90000"/>
              </a:lnSpc>
              <a:spcBef>
                <a:spcPts val="300"/>
              </a:spcBef>
              <a:spcAft>
                <a:spcPts val="600"/>
              </a:spcAft>
              <a:buClr>
                <a:srgbClr val="7F7F7F"/>
              </a:buClr>
              <a:buFont typeface="Arial"/>
              <a:buChar char="​"/>
              <a:defRPr/>
            </a:lvl4pPr>
            <a:lvl5pPr indent="-114300" marL="520700" rtl="0" algn="l">
              <a:lnSpc>
                <a:spcPct val="9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1182" name="Shape 1182"/>
          <p:cNvSpPr/>
          <p:nvPr/>
        </p:nvSpPr>
        <p:spPr>
          <a:xfrm>
            <a:off x="3966951" y="1600200"/>
            <a:ext cx="64008" cy="607218"/>
          </a:xfrm>
          <a:prstGeom prst="rect">
            <a:avLst/>
          </a:prstGeom>
          <a:solidFill>
            <a:schemeClr val="accent2"/>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cxnSp>
        <p:nvCxnSpPr>
          <p:cNvPr id="1183" name="Shape 1183"/>
          <p:cNvCxnSpPr/>
          <p:nvPr/>
        </p:nvCxnSpPr>
        <p:spPr>
          <a:xfrm>
            <a:off x="4030958" y="1600200"/>
            <a:ext cx="0" cy="4419599"/>
          </a:xfrm>
          <a:prstGeom prst="straightConnector1">
            <a:avLst/>
          </a:prstGeom>
          <a:noFill/>
          <a:ln cap="flat" cmpd="sng" w="12700">
            <a:solidFill>
              <a:schemeClr val="accent2"/>
            </a:solidFill>
            <a:prstDash val="solid"/>
            <a:round/>
            <a:headEnd len="med" w="med" type="none"/>
            <a:tailEnd len="med" w="med" type="none"/>
          </a:ln>
        </p:spPr>
      </p:cxnSp>
      <p:sp>
        <p:nvSpPr>
          <p:cNvPr id="1184" name="Shape 1184"/>
          <p:cNvSpPr txBox="1"/>
          <p:nvPr>
            <p:ph idx="3"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85" name="Shape 1185"/>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Vertical Split">
    <p:bg>
      <p:bgPr>
        <a:blipFill rotWithShape="1">
          <a:blip r:embed="rId2">
            <a:alphaModFix/>
          </a:blip>
          <a:stretch>
            <a:fillRect b="0" l="0" r="0" t="0"/>
          </a:stretch>
        </a:blipFill>
      </p:bgPr>
    </p:bg>
    <p:spTree>
      <p:nvGrpSpPr>
        <p:cNvPr id="1186" name="Shape 1186"/>
        <p:cNvGrpSpPr/>
        <p:nvPr/>
      </p:nvGrpSpPr>
      <p:grpSpPr>
        <a:xfrm>
          <a:off x="0" y="0"/>
          <a:ext cx="0" cy="0"/>
          <a:chOff x="0" y="0"/>
          <a:chExt cx="0" cy="0"/>
        </a:xfrm>
      </p:grpSpPr>
      <p:sp>
        <p:nvSpPr>
          <p:cNvPr id="1187" name="Shape 1187"/>
          <p:cNvSpPr/>
          <p:nvPr/>
        </p:nvSpPr>
        <p:spPr>
          <a:xfrm>
            <a:off x="0" y="6356"/>
            <a:ext cx="8102600" cy="6851642"/>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1188" name="Shape 1188"/>
          <p:cNvSpPr/>
          <p:nvPr/>
        </p:nvSpPr>
        <p:spPr>
          <a:xfrm>
            <a:off x="10060350" y="307288"/>
            <a:ext cx="1006906" cy="10069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189" name="Shape 1189"/>
          <p:cNvPicPr preferRelativeResize="0"/>
          <p:nvPr/>
        </p:nvPicPr>
        <p:blipFill rotWithShape="1">
          <a:blip r:embed="rId3">
            <a:alphaModFix amt="84000"/>
          </a:blip>
          <a:srcRect b="0" l="0" r="0" t="0"/>
          <a:stretch/>
        </p:blipFill>
        <p:spPr>
          <a:xfrm>
            <a:off x="11289867" y="5303351"/>
            <a:ext cx="473509" cy="473509"/>
          </a:xfrm>
          <a:prstGeom prst="rect">
            <a:avLst/>
          </a:prstGeom>
          <a:noFill/>
          <a:ln>
            <a:noFill/>
          </a:ln>
        </p:spPr>
      </p:pic>
      <p:sp>
        <p:nvSpPr>
          <p:cNvPr id="1190" name="Shape 1190"/>
          <p:cNvSpPr txBox="1"/>
          <p:nvPr>
            <p:ph idx="1" type="body"/>
          </p:nvPr>
        </p:nvSpPr>
        <p:spPr>
          <a:xfrm>
            <a:off x="338328" y="1601724"/>
            <a:ext cx="7745412" cy="4416551"/>
          </a:xfrm>
          <a:prstGeom prst="rect">
            <a:avLst/>
          </a:prstGeom>
          <a:noFill/>
          <a:ln>
            <a:noFill/>
          </a:ln>
        </p:spPr>
        <p:txBody>
          <a:bodyPr anchorCtr="0" anchor="t" bIns="91425" lIns="91425" rIns="91425" tIns="91425"/>
          <a:lstStyle>
            <a:lvl1pPr indent="127000" marL="0" rtl="0" algn="l">
              <a:lnSpc>
                <a:spcPct val="90000"/>
              </a:lnSpc>
              <a:spcBef>
                <a:spcPts val="400"/>
              </a:spcBef>
              <a:spcAft>
                <a:spcPts val="600"/>
              </a:spcAft>
              <a:buClr>
                <a:srgbClr val="7F7F7F"/>
              </a:buClr>
              <a:buFont typeface="Arial"/>
              <a:buChar char="​"/>
              <a:defRPr/>
            </a:lvl1pPr>
            <a:lvl2pPr indent="-117475" marL="231775" rtl="0" algn="l">
              <a:lnSpc>
                <a:spcPct val="90000"/>
              </a:lnSpc>
              <a:spcBef>
                <a:spcPts val="300"/>
              </a:spcBef>
              <a:spcAft>
                <a:spcPts val="600"/>
              </a:spcAft>
              <a:buClr>
                <a:srgbClr val="BFBFBF"/>
              </a:buClr>
              <a:buFont typeface="Arial"/>
              <a:buChar char="•"/>
              <a:defRPr/>
            </a:lvl2pPr>
            <a:lvl3pPr indent="-76200" marL="520700" rtl="0" algn="l">
              <a:lnSpc>
                <a:spcPct val="90000"/>
              </a:lnSpc>
              <a:spcBef>
                <a:spcPts val="300"/>
              </a:spcBef>
              <a:spcAft>
                <a:spcPts val="600"/>
              </a:spcAft>
              <a:buClr>
                <a:srgbClr val="BFBFBF"/>
              </a:buClr>
              <a:buFont typeface="Arial"/>
              <a:buChar char="•"/>
              <a:defRPr/>
            </a:lvl3pPr>
            <a:lvl4pPr indent="88900" marL="520700" rtl="0" algn="l">
              <a:lnSpc>
                <a:spcPct val="90000"/>
              </a:lnSpc>
              <a:spcBef>
                <a:spcPts val="300"/>
              </a:spcBef>
              <a:spcAft>
                <a:spcPts val="600"/>
              </a:spcAft>
              <a:buClr>
                <a:srgbClr val="7F7F7F"/>
              </a:buClr>
              <a:buFont typeface="Arial"/>
              <a:buChar char="​"/>
              <a:defRPr/>
            </a:lvl4pPr>
            <a:lvl5pPr indent="-114300" marL="520700" rtl="0" algn="l">
              <a:lnSpc>
                <a:spcPct val="9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1191" name="Shape 1191"/>
          <p:cNvSpPr/>
          <p:nvPr/>
        </p:nvSpPr>
        <p:spPr>
          <a:xfrm>
            <a:off x="7695371" y="6397128"/>
            <a:ext cx="1285963" cy="1285963"/>
          </a:xfrm>
          <a:prstGeom prst="ellipse">
            <a:avLst/>
          </a:prstGeom>
          <a:solidFill>
            <a:srgbClr val="FFFFFF">
              <a:alpha val="274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192" name="Shape 1192"/>
          <p:cNvPicPr preferRelativeResize="0"/>
          <p:nvPr/>
        </p:nvPicPr>
        <p:blipFill rotWithShape="1">
          <a:blip r:embed="rId4">
            <a:alphaModFix amt="61000"/>
          </a:blip>
          <a:srcRect b="0" l="0" r="0" t="0"/>
          <a:stretch/>
        </p:blipFill>
        <p:spPr>
          <a:xfrm>
            <a:off x="7767903" y="-1546440"/>
            <a:ext cx="3076025" cy="3076025"/>
          </a:xfrm>
          <a:prstGeom prst="rect">
            <a:avLst/>
          </a:prstGeom>
          <a:noFill/>
          <a:ln>
            <a:noFill/>
          </a:ln>
        </p:spPr>
      </p:pic>
      <p:pic>
        <p:nvPicPr>
          <p:cNvPr id="1193" name="Shape 1193"/>
          <p:cNvPicPr preferRelativeResize="0"/>
          <p:nvPr/>
        </p:nvPicPr>
        <p:blipFill rotWithShape="1">
          <a:blip r:embed="rId5">
            <a:alphaModFix amt="49000"/>
          </a:blip>
          <a:srcRect b="0" l="0" r="0" t="0"/>
          <a:stretch/>
        </p:blipFill>
        <p:spPr>
          <a:xfrm>
            <a:off x="8062414" y="4825919"/>
            <a:ext cx="1523630" cy="1523630"/>
          </a:xfrm>
          <a:prstGeom prst="rect">
            <a:avLst/>
          </a:prstGeom>
          <a:noFill/>
          <a:ln>
            <a:noFill/>
          </a:ln>
        </p:spPr>
      </p:pic>
      <p:sp>
        <p:nvSpPr>
          <p:cNvPr id="1194" name="Shape 1194"/>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95" name="Shape 1195"/>
          <p:cNvSpPr txBox="1"/>
          <p:nvPr>
            <p:ph idx="2"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196" name="Shape 1196"/>
          <p:cNvSpPr/>
          <p:nvPr/>
        </p:nvSpPr>
        <p:spPr>
          <a:xfrm flipH="1">
            <a:off x="-6415" y="5835650"/>
            <a:ext cx="8109015" cy="1022349"/>
          </a:xfrm>
          <a:prstGeom prst="rect">
            <a:avLst/>
          </a:prstGeom>
          <a:gradFill>
            <a:gsLst>
              <a:gs pos="0">
                <a:srgbClr val="FDFEFF">
                  <a:alpha val="0"/>
                </a:srgbClr>
              </a:gs>
              <a:gs pos="100000">
                <a:srgbClr val="78CFF2"/>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grpSp>
        <p:nvGrpSpPr>
          <p:cNvPr id="1197" name="Shape 1197"/>
          <p:cNvGrpSpPr/>
          <p:nvPr/>
        </p:nvGrpSpPr>
        <p:grpSpPr>
          <a:xfrm>
            <a:off x="11243268" y="6270899"/>
            <a:ext cx="611828" cy="428383"/>
            <a:chOff x="267" y="-340"/>
            <a:chExt cx="7143" cy="5002"/>
          </a:xfrm>
        </p:grpSpPr>
        <p:sp>
          <p:nvSpPr>
            <p:cNvPr id="1198" name="Shape 1198"/>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199" name="Shape 1199"/>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00" name="Shape 1200"/>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01" name="Shape 1201"/>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02" name="Shape 1202"/>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03" name="Shape 1203"/>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04" name="Shape 1204"/>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05" name="Shape 1205"/>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06" name="Shape 1206"/>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07" name="Shape 1207"/>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08" name="Shape 1208"/>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1209" name="Shape 1209"/>
          <p:cNvSpPr txBox="1"/>
          <p:nvPr>
            <p:ph idx="11" type="ftr"/>
          </p:nvPr>
        </p:nvSpPr>
        <p:spPr>
          <a:xfrm>
            <a:off x="333729" y="6270900"/>
            <a:ext cx="7750011"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_B">
    <p:bg>
      <p:bgPr>
        <a:blipFill rotWithShape="1">
          <a:blip r:embed="rId2">
            <a:alphaModFix/>
          </a:blip>
          <a:stretch>
            <a:fillRect b="0" l="0" r="0" t="0"/>
          </a:stretch>
        </a:blipFill>
      </p:bgPr>
    </p:bg>
    <p:spTree>
      <p:nvGrpSpPr>
        <p:cNvPr id="1210" name="Shape 1210"/>
        <p:cNvGrpSpPr/>
        <p:nvPr/>
      </p:nvGrpSpPr>
      <p:grpSpPr>
        <a:xfrm>
          <a:off x="0" y="0"/>
          <a:ext cx="0" cy="0"/>
          <a:chOff x="0" y="0"/>
          <a:chExt cx="0" cy="0"/>
        </a:xfrm>
      </p:grpSpPr>
      <p:sp>
        <p:nvSpPr>
          <p:cNvPr id="1211" name="Shape 1211"/>
          <p:cNvSpPr txBox="1"/>
          <p:nvPr>
            <p:ph type="ctrTitle"/>
          </p:nvPr>
        </p:nvSpPr>
        <p:spPr>
          <a:xfrm>
            <a:off x="360362" y="2575550"/>
            <a:ext cx="10908172" cy="2157269"/>
          </a:xfrm>
          <a:prstGeom prst="rect">
            <a:avLst/>
          </a:prstGeom>
          <a:noFill/>
          <a:ln>
            <a:noFill/>
          </a:ln>
        </p:spPr>
        <p:txBody>
          <a:bodyPr anchorCtr="0" anchor="b" bIns="91425" lIns="91425" rIns="91425" tIns="91425"/>
          <a:lstStyle>
            <a:lvl1pPr indent="0" marL="0" marR="0" rtl="0" algn="l">
              <a:lnSpc>
                <a:spcPct val="90000"/>
              </a:lnSpc>
              <a:spcBef>
                <a:spcPts val="0"/>
              </a:spcBef>
              <a:buClr>
                <a:schemeClr val="l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1212" name="Shape 1212"/>
          <p:cNvSpPr txBox="1"/>
          <p:nvPr>
            <p:ph idx="1" type="subTitle"/>
          </p:nvPr>
        </p:nvSpPr>
        <p:spPr>
          <a:xfrm>
            <a:off x="360362" y="5073855"/>
            <a:ext cx="10908172" cy="1066799"/>
          </a:xfrm>
          <a:prstGeom prst="rect">
            <a:avLst/>
          </a:prstGeom>
          <a:noFill/>
          <a:ln>
            <a:noFill/>
          </a:ln>
        </p:spPr>
        <p:txBody>
          <a:bodyPr anchorCtr="0" anchor="t" bIns="91425" lIns="91425" rIns="91425" tIns="91425"/>
          <a:lstStyle>
            <a:lvl1pPr indent="0" marL="0" marR="0" rtl="0" algn="l">
              <a:lnSpc>
                <a:spcPct val="90000"/>
              </a:lnSpc>
              <a:spcBef>
                <a:spcPts val="400"/>
              </a:spcBef>
              <a:spcAft>
                <a:spcPts val="600"/>
              </a:spcAft>
              <a:buClr>
                <a:srgbClr val="7F7F7F"/>
              </a:buClr>
              <a:buFont typeface="Arial"/>
              <a:buNone/>
              <a:defRPr/>
            </a:lvl1pPr>
            <a:lvl2pPr indent="0" marL="457200" marR="0" rtl="0" algn="ctr">
              <a:lnSpc>
                <a:spcPct val="90000"/>
              </a:lnSpc>
              <a:spcBef>
                <a:spcPts val="300"/>
              </a:spcBef>
              <a:spcAft>
                <a:spcPts val="600"/>
              </a:spcAft>
              <a:buClr>
                <a:srgbClr val="BFBFBF"/>
              </a:buClr>
              <a:buFont typeface="Arial"/>
              <a:buNone/>
              <a:defRPr/>
            </a:lvl2pPr>
            <a:lvl3pPr indent="0" marL="914400" marR="0" rtl="0" algn="ctr">
              <a:lnSpc>
                <a:spcPct val="90000"/>
              </a:lnSpc>
              <a:spcBef>
                <a:spcPts val="300"/>
              </a:spcBef>
              <a:spcAft>
                <a:spcPts val="600"/>
              </a:spcAft>
              <a:buClr>
                <a:srgbClr val="BFBFBF"/>
              </a:buClr>
              <a:buFont typeface="Arial"/>
              <a:buNone/>
              <a:defRPr/>
            </a:lvl3pPr>
            <a:lvl4pPr indent="0" marL="1371600" marR="0" rtl="0" algn="ctr">
              <a:lnSpc>
                <a:spcPct val="90000"/>
              </a:lnSpc>
              <a:spcBef>
                <a:spcPts val="300"/>
              </a:spcBef>
              <a:spcAft>
                <a:spcPts val="600"/>
              </a:spcAft>
              <a:buClr>
                <a:srgbClr val="7F7F7F"/>
              </a:buClr>
              <a:buFont typeface="Arial"/>
              <a:buNone/>
              <a:defRPr/>
            </a:lvl4pPr>
            <a:lvl5pPr indent="0" marL="1828800" marR="0" rtl="0" algn="ctr">
              <a:lnSpc>
                <a:spcPct val="90000"/>
              </a:lnSpc>
              <a:spcBef>
                <a:spcPts val="300"/>
              </a:spcBef>
              <a:spcAft>
                <a:spcPts val="600"/>
              </a:spcAft>
              <a:buClr>
                <a:srgbClr val="7F7F7F"/>
              </a:buClr>
              <a:buFont typeface="Arial"/>
              <a:buNone/>
              <a:defRPr/>
            </a:lvl5pPr>
            <a:lvl6pPr indent="0" marL="2286000" marR="0" rtl="0" algn="ctr">
              <a:spcBef>
                <a:spcPts val="400"/>
              </a:spcBef>
              <a:buClr>
                <a:srgbClr val="9A9A9A"/>
              </a:buClr>
              <a:buFont typeface="Arial"/>
              <a:buNone/>
              <a:defRPr/>
            </a:lvl6pPr>
            <a:lvl7pPr indent="0" marL="2743200" marR="0" rtl="0" algn="ctr">
              <a:spcBef>
                <a:spcPts val="400"/>
              </a:spcBef>
              <a:buClr>
                <a:srgbClr val="9A9A9A"/>
              </a:buClr>
              <a:buFont typeface="Arial"/>
              <a:buNone/>
              <a:defRPr/>
            </a:lvl7pPr>
            <a:lvl8pPr indent="0" marL="3200400" marR="0" rtl="0" algn="ctr">
              <a:spcBef>
                <a:spcPts val="400"/>
              </a:spcBef>
              <a:buClr>
                <a:srgbClr val="9A9A9A"/>
              </a:buClr>
              <a:buFont typeface="Arial"/>
              <a:buNone/>
              <a:defRPr/>
            </a:lvl8pPr>
            <a:lvl9pPr indent="0" marL="3657600" marR="0" rtl="0" algn="ctr">
              <a:spcBef>
                <a:spcPts val="400"/>
              </a:spcBef>
              <a:buClr>
                <a:srgbClr val="9A9A9A"/>
              </a:buClr>
              <a:buFont typeface="Arial"/>
              <a:buNone/>
              <a:defRPr/>
            </a:lvl9pPr>
          </a:lstStyle>
          <a:p/>
        </p:txBody>
      </p:sp>
      <p:cxnSp>
        <p:nvCxnSpPr>
          <p:cNvPr id="1213" name="Shape 1213"/>
          <p:cNvCxnSpPr/>
          <p:nvPr/>
        </p:nvCxnSpPr>
        <p:spPr>
          <a:xfrm>
            <a:off x="353647" y="4921423"/>
            <a:ext cx="11835177" cy="0"/>
          </a:xfrm>
          <a:prstGeom prst="straightConnector1">
            <a:avLst/>
          </a:prstGeom>
          <a:noFill/>
          <a:ln cap="flat" cmpd="sng" w="12700">
            <a:solidFill>
              <a:schemeClr val="lt1"/>
            </a:solidFill>
            <a:prstDash val="solid"/>
            <a:round/>
            <a:headEnd len="med" w="med" type="none"/>
            <a:tailEnd len="med" w="med" type="none"/>
          </a:ln>
        </p:spPr>
      </p:cxnSp>
      <p:pic>
        <p:nvPicPr>
          <p:cNvPr id="1214" name="Shape 1214"/>
          <p:cNvPicPr preferRelativeResize="0"/>
          <p:nvPr/>
        </p:nvPicPr>
        <p:blipFill rotWithShape="1">
          <a:blip r:embed="rId3">
            <a:alphaModFix/>
          </a:blip>
          <a:srcRect b="0" l="0" r="0" t="0"/>
          <a:stretch/>
        </p:blipFill>
        <p:spPr>
          <a:xfrm>
            <a:off x="7185015" y="3786260"/>
            <a:ext cx="2578123" cy="2634171"/>
          </a:xfrm>
          <a:prstGeom prst="rect">
            <a:avLst/>
          </a:prstGeom>
          <a:noFill/>
          <a:ln>
            <a:noFill/>
          </a:ln>
        </p:spPr>
      </p:pic>
      <p:pic>
        <p:nvPicPr>
          <p:cNvPr id="1215" name="Shape 1215"/>
          <p:cNvPicPr preferRelativeResize="0"/>
          <p:nvPr/>
        </p:nvPicPr>
        <p:blipFill rotWithShape="1">
          <a:blip r:embed="rId4">
            <a:alphaModFix/>
          </a:blip>
          <a:srcRect b="0" l="0" r="0" t="0"/>
          <a:stretch/>
        </p:blipFill>
        <p:spPr>
          <a:xfrm>
            <a:off x="101572" y="-100315"/>
            <a:ext cx="473509" cy="473509"/>
          </a:xfrm>
          <a:prstGeom prst="rect">
            <a:avLst/>
          </a:prstGeom>
          <a:noFill/>
          <a:ln>
            <a:noFill/>
          </a:ln>
        </p:spPr>
      </p:pic>
      <p:sp>
        <p:nvSpPr>
          <p:cNvPr id="1216" name="Shape 1216"/>
          <p:cNvSpPr/>
          <p:nvPr/>
        </p:nvSpPr>
        <p:spPr>
          <a:xfrm>
            <a:off x="-985734" y="-162267"/>
            <a:ext cx="1285963" cy="1285963"/>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217" name="Shape 1217"/>
          <p:cNvPicPr preferRelativeResize="0"/>
          <p:nvPr/>
        </p:nvPicPr>
        <p:blipFill rotWithShape="1">
          <a:blip r:embed="rId5">
            <a:alphaModFix/>
          </a:blip>
          <a:srcRect b="0" l="0" r="0" t="0"/>
          <a:stretch/>
        </p:blipFill>
        <p:spPr>
          <a:xfrm>
            <a:off x="11358417" y="851184"/>
            <a:ext cx="1972649" cy="1972649"/>
          </a:xfrm>
          <a:prstGeom prst="rect">
            <a:avLst/>
          </a:prstGeom>
          <a:noFill/>
          <a:ln>
            <a:noFill/>
          </a:ln>
        </p:spPr>
      </p:pic>
      <p:sp>
        <p:nvSpPr>
          <p:cNvPr id="1218" name="Shape 1218"/>
          <p:cNvSpPr/>
          <p:nvPr/>
        </p:nvSpPr>
        <p:spPr>
          <a:xfrm>
            <a:off x="11358417" y="494287"/>
            <a:ext cx="830406" cy="8304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nvGrpSpPr>
          <p:cNvPr id="1219" name="Shape 1219"/>
          <p:cNvGrpSpPr/>
          <p:nvPr/>
        </p:nvGrpSpPr>
        <p:grpSpPr>
          <a:xfrm>
            <a:off x="8686801" y="5026740"/>
            <a:ext cx="1104364" cy="966038"/>
            <a:chOff x="9356932" y="5612937"/>
            <a:chExt cx="434231" cy="379842"/>
          </a:xfrm>
        </p:grpSpPr>
        <p:sp>
          <p:nvSpPr>
            <p:cNvPr id="1220" name="Shape 1220"/>
            <p:cNvSpPr/>
            <p:nvPr/>
          </p:nvSpPr>
          <p:spPr>
            <a:xfrm>
              <a:off x="9356932" y="5612937"/>
              <a:ext cx="338650" cy="338650"/>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1221" name="Shape 1221"/>
            <p:cNvSpPr/>
            <p:nvPr/>
          </p:nvSpPr>
          <p:spPr>
            <a:xfrm>
              <a:off x="9600003" y="5801619"/>
              <a:ext cx="191160" cy="191160"/>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pic>
        <p:nvPicPr>
          <p:cNvPr id="1222" name="Shape 1222"/>
          <p:cNvPicPr preferRelativeResize="0"/>
          <p:nvPr/>
        </p:nvPicPr>
        <p:blipFill rotWithShape="1">
          <a:blip r:embed="rId6">
            <a:alphaModFix/>
          </a:blip>
          <a:srcRect b="0" l="0" r="0" t="0"/>
          <a:stretch/>
        </p:blipFill>
        <p:spPr>
          <a:xfrm>
            <a:off x="-908530" y="4979687"/>
            <a:ext cx="2549524" cy="2549524"/>
          </a:xfrm>
          <a:prstGeom prst="rect">
            <a:avLst/>
          </a:prstGeom>
          <a:noFill/>
          <a:ln>
            <a:noFill/>
          </a:ln>
        </p:spPr>
      </p:pic>
      <p:grpSp>
        <p:nvGrpSpPr>
          <p:cNvPr id="1223" name="Shape 1223"/>
          <p:cNvGrpSpPr/>
          <p:nvPr/>
        </p:nvGrpSpPr>
        <p:grpSpPr>
          <a:xfrm>
            <a:off x="338138" y="878331"/>
            <a:ext cx="4819649" cy="1115567"/>
            <a:chOff x="338138" y="878331"/>
            <a:chExt cx="4819649" cy="1115567"/>
          </a:xfrm>
        </p:grpSpPr>
        <p:grpSp>
          <p:nvGrpSpPr>
            <p:cNvPr id="1224" name="Shape 1224"/>
            <p:cNvGrpSpPr/>
            <p:nvPr/>
          </p:nvGrpSpPr>
          <p:grpSpPr>
            <a:xfrm>
              <a:off x="2032000" y="1341437"/>
              <a:ext cx="3125787" cy="119062"/>
              <a:chOff x="2032000" y="1341437"/>
              <a:chExt cx="3125787" cy="119062"/>
            </a:xfrm>
          </p:grpSpPr>
          <p:sp>
            <p:nvSpPr>
              <p:cNvPr id="1225" name="Shape 1225"/>
              <p:cNvSpPr/>
              <p:nvPr/>
            </p:nvSpPr>
            <p:spPr>
              <a:xfrm>
                <a:off x="2032000" y="1344612"/>
                <a:ext cx="92075" cy="114300"/>
              </a:xfrm>
              <a:custGeom>
                <a:pathLst>
                  <a:path extrusionOk="0" h="72" w="58">
                    <a:moveTo>
                      <a:pt x="22" y="12"/>
                    </a:moveTo>
                    <a:lnTo>
                      <a:pt x="0" y="12"/>
                    </a:lnTo>
                    <a:lnTo>
                      <a:pt x="0" y="0"/>
                    </a:lnTo>
                    <a:lnTo>
                      <a:pt x="58" y="0"/>
                    </a:lnTo>
                    <a:lnTo>
                      <a:pt x="58" y="12"/>
                    </a:lnTo>
                    <a:lnTo>
                      <a:pt x="36" y="12"/>
                    </a:lnTo>
                    <a:lnTo>
                      <a:pt x="36" y="72"/>
                    </a:lnTo>
                    <a:lnTo>
                      <a:pt x="22" y="72"/>
                    </a:lnTo>
                    <a:lnTo>
                      <a:pt x="22" y="12"/>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26" name="Shape 1226"/>
              <p:cNvSpPr/>
              <p:nvPr/>
            </p:nvSpPr>
            <p:spPr>
              <a:xfrm>
                <a:off x="2146300" y="1344612"/>
                <a:ext cx="93663" cy="114300"/>
              </a:xfrm>
              <a:custGeom>
                <a:pathLst>
                  <a:path extrusionOk="0" h="72" w="59">
                    <a:moveTo>
                      <a:pt x="0" y="0"/>
                    </a:moveTo>
                    <a:lnTo>
                      <a:pt x="12" y="0"/>
                    </a:lnTo>
                    <a:lnTo>
                      <a:pt x="12" y="30"/>
                    </a:lnTo>
                    <a:lnTo>
                      <a:pt x="46" y="30"/>
                    </a:lnTo>
                    <a:lnTo>
                      <a:pt x="46" y="0"/>
                    </a:lnTo>
                    <a:lnTo>
                      <a:pt x="59" y="0"/>
                    </a:lnTo>
                    <a:lnTo>
                      <a:pt x="59" y="72"/>
                    </a:lnTo>
                    <a:lnTo>
                      <a:pt x="46" y="72"/>
                    </a:lnTo>
                    <a:lnTo>
                      <a:pt x="46" y="41"/>
                    </a:lnTo>
                    <a:lnTo>
                      <a:pt x="12" y="41"/>
                    </a:lnTo>
                    <a:lnTo>
                      <a:pt x="12" y="72"/>
                    </a:lnTo>
                    <a:lnTo>
                      <a:pt x="0" y="72"/>
                    </a:lnTo>
                    <a:lnTo>
                      <a:pt x="0" y="0"/>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27" name="Shape 1227"/>
              <p:cNvSpPr/>
              <p:nvPr/>
            </p:nvSpPr>
            <p:spPr>
              <a:xfrm>
                <a:off x="2270125" y="1344612"/>
                <a:ext cx="84138" cy="114300"/>
              </a:xfrm>
              <a:custGeom>
                <a:pathLst>
                  <a:path extrusionOk="0" h="72" w="53">
                    <a:moveTo>
                      <a:pt x="0" y="0"/>
                    </a:moveTo>
                    <a:lnTo>
                      <a:pt x="52" y="0"/>
                    </a:lnTo>
                    <a:lnTo>
                      <a:pt x="52" y="11"/>
                    </a:lnTo>
                    <a:lnTo>
                      <a:pt x="12" y="11"/>
                    </a:lnTo>
                    <a:lnTo>
                      <a:pt x="12" y="30"/>
                    </a:lnTo>
                    <a:lnTo>
                      <a:pt x="48" y="30"/>
                    </a:lnTo>
                    <a:lnTo>
                      <a:pt x="48" y="41"/>
                    </a:lnTo>
                    <a:lnTo>
                      <a:pt x="12" y="41"/>
                    </a:lnTo>
                    <a:lnTo>
                      <a:pt x="12" y="60"/>
                    </a:lnTo>
                    <a:lnTo>
                      <a:pt x="53" y="60"/>
                    </a:lnTo>
                    <a:lnTo>
                      <a:pt x="53" y="72"/>
                    </a:lnTo>
                    <a:lnTo>
                      <a:pt x="0" y="72"/>
                    </a:lnTo>
                    <a:lnTo>
                      <a:pt x="0" y="0"/>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28" name="Shape 1228"/>
              <p:cNvSpPr/>
              <p:nvPr/>
            </p:nvSpPr>
            <p:spPr>
              <a:xfrm>
                <a:off x="2422525" y="1341437"/>
                <a:ext cx="103188" cy="119061"/>
              </a:xfrm>
              <a:custGeom>
                <a:pathLst>
                  <a:path extrusionOk="0" h="90" w="79">
                    <a:moveTo>
                      <a:pt x="0" y="45"/>
                    </a:moveTo>
                    <a:cubicBezTo>
                      <a:pt x="0" y="45"/>
                      <a:pt x="0" y="45"/>
                      <a:pt x="0" y="45"/>
                    </a:cubicBezTo>
                    <a:cubicBezTo>
                      <a:pt x="0" y="21"/>
                      <a:pt x="18" y="0"/>
                      <a:pt x="44" y="0"/>
                    </a:cubicBezTo>
                    <a:cubicBezTo>
                      <a:pt x="60" y="0"/>
                      <a:pt x="70" y="6"/>
                      <a:pt x="78" y="14"/>
                    </a:cubicBezTo>
                    <a:cubicBezTo>
                      <a:pt x="69" y="25"/>
                      <a:pt x="69" y="25"/>
                      <a:pt x="69" y="25"/>
                    </a:cubicBezTo>
                    <a:cubicBezTo>
                      <a:pt x="62" y="19"/>
                      <a:pt x="54" y="14"/>
                      <a:pt x="44" y="14"/>
                    </a:cubicBezTo>
                    <a:cubicBezTo>
                      <a:pt x="28" y="14"/>
                      <a:pt x="16" y="28"/>
                      <a:pt x="16" y="45"/>
                    </a:cubicBezTo>
                    <a:cubicBezTo>
                      <a:pt x="16" y="45"/>
                      <a:pt x="16" y="45"/>
                      <a:pt x="16" y="45"/>
                    </a:cubicBezTo>
                    <a:cubicBezTo>
                      <a:pt x="16" y="62"/>
                      <a:pt x="28" y="76"/>
                      <a:pt x="44" y="76"/>
                    </a:cubicBezTo>
                    <a:cubicBezTo>
                      <a:pt x="55" y="76"/>
                      <a:pt x="62" y="72"/>
                      <a:pt x="69" y="65"/>
                    </a:cubicBezTo>
                    <a:cubicBezTo>
                      <a:pt x="79" y="75"/>
                      <a:pt x="79" y="75"/>
                      <a:pt x="79" y="75"/>
                    </a:cubicBezTo>
                    <a:cubicBezTo>
                      <a:pt x="70" y="84"/>
                      <a:pt x="60" y="90"/>
                      <a:pt x="44" y="90"/>
                    </a:cubicBezTo>
                    <a:cubicBezTo>
                      <a:pt x="18" y="90"/>
                      <a:pt x="0" y="70"/>
                      <a:pt x="0" y="45"/>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29" name="Shape 1229"/>
              <p:cNvSpPr/>
              <p:nvPr/>
            </p:nvSpPr>
            <p:spPr>
              <a:xfrm>
                <a:off x="2546350" y="1344612"/>
                <a:ext cx="96837" cy="115887"/>
              </a:xfrm>
              <a:custGeom>
                <a:pathLst>
                  <a:path extrusionOk="0" h="88" w="74">
                    <a:moveTo>
                      <a:pt x="0" y="50"/>
                    </a:moveTo>
                    <a:cubicBezTo>
                      <a:pt x="0" y="0"/>
                      <a:pt x="0" y="0"/>
                      <a:pt x="0" y="0"/>
                    </a:cubicBezTo>
                    <a:cubicBezTo>
                      <a:pt x="15" y="0"/>
                      <a:pt x="15" y="0"/>
                      <a:pt x="15" y="0"/>
                    </a:cubicBezTo>
                    <a:cubicBezTo>
                      <a:pt x="15" y="49"/>
                      <a:pt x="15" y="49"/>
                      <a:pt x="15" y="49"/>
                    </a:cubicBezTo>
                    <a:cubicBezTo>
                      <a:pt x="15" y="65"/>
                      <a:pt x="23" y="74"/>
                      <a:pt x="37" y="74"/>
                    </a:cubicBezTo>
                    <a:cubicBezTo>
                      <a:pt x="50" y="74"/>
                      <a:pt x="59" y="66"/>
                      <a:pt x="59" y="50"/>
                    </a:cubicBezTo>
                    <a:cubicBezTo>
                      <a:pt x="59" y="0"/>
                      <a:pt x="59" y="0"/>
                      <a:pt x="59" y="0"/>
                    </a:cubicBezTo>
                    <a:cubicBezTo>
                      <a:pt x="74" y="0"/>
                      <a:pt x="74" y="0"/>
                      <a:pt x="74" y="0"/>
                    </a:cubicBezTo>
                    <a:cubicBezTo>
                      <a:pt x="74" y="49"/>
                      <a:pt x="74" y="49"/>
                      <a:pt x="74" y="49"/>
                    </a:cubicBezTo>
                    <a:cubicBezTo>
                      <a:pt x="74" y="75"/>
                      <a:pt x="59" y="88"/>
                      <a:pt x="37" y="88"/>
                    </a:cubicBezTo>
                    <a:cubicBezTo>
                      <a:pt x="14" y="88"/>
                      <a:pt x="0" y="75"/>
                      <a:pt x="0" y="50"/>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30" name="Shape 1230"/>
              <p:cNvSpPr/>
              <p:nvPr/>
            </p:nvSpPr>
            <p:spPr>
              <a:xfrm>
                <a:off x="2662238" y="1343025"/>
                <a:ext cx="87312" cy="117474"/>
              </a:xfrm>
              <a:custGeom>
                <a:pathLst>
                  <a:path extrusionOk="0" h="89" w="67">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7" y="48"/>
                      <a:pt x="67" y="63"/>
                    </a:cubicBezTo>
                    <a:cubicBezTo>
                      <a:pt x="67" y="63"/>
                      <a:pt x="67" y="63"/>
                      <a:pt x="67" y="63"/>
                    </a:cubicBezTo>
                    <a:cubicBezTo>
                      <a:pt x="67" y="79"/>
                      <a:pt x="55" y="89"/>
                      <a:pt x="36" y="89"/>
                    </a:cubicBezTo>
                    <a:cubicBezTo>
                      <a:pt x="23" y="89"/>
                      <a:pt x="11" y="84"/>
                      <a:pt x="0" y="75"/>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31" name="Shape 1231"/>
              <p:cNvSpPr/>
              <p:nvPr/>
            </p:nvSpPr>
            <p:spPr>
              <a:xfrm>
                <a:off x="2765425" y="1344612"/>
                <a:ext cx="90488" cy="114300"/>
              </a:xfrm>
              <a:custGeom>
                <a:pathLst>
                  <a:path extrusionOk="0" h="72" w="57">
                    <a:moveTo>
                      <a:pt x="22" y="12"/>
                    </a:moveTo>
                    <a:lnTo>
                      <a:pt x="0" y="12"/>
                    </a:lnTo>
                    <a:lnTo>
                      <a:pt x="0" y="0"/>
                    </a:lnTo>
                    <a:lnTo>
                      <a:pt x="57" y="0"/>
                    </a:lnTo>
                    <a:lnTo>
                      <a:pt x="57" y="12"/>
                    </a:lnTo>
                    <a:lnTo>
                      <a:pt x="35" y="12"/>
                    </a:lnTo>
                    <a:lnTo>
                      <a:pt x="35" y="72"/>
                    </a:lnTo>
                    <a:lnTo>
                      <a:pt x="22" y="72"/>
                    </a:lnTo>
                    <a:lnTo>
                      <a:pt x="22" y="12"/>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32" name="Shape 1232"/>
              <p:cNvSpPr/>
              <p:nvPr/>
            </p:nvSpPr>
            <p:spPr>
              <a:xfrm>
                <a:off x="2867025" y="1341437"/>
                <a:ext cx="119062" cy="119061"/>
              </a:xfrm>
              <a:custGeom>
                <a:pathLst>
                  <a:path extrusionOk="0" h="90" w="91">
                    <a:moveTo>
                      <a:pt x="0" y="45"/>
                    </a:moveTo>
                    <a:cubicBezTo>
                      <a:pt x="0" y="45"/>
                      <a:pt x="0" y="45"/>
                      <a:pt x="0" y="45"/>
                    </a:cubicBezTo>
                    <a:cubicBezTo>
                      <a:pt x="0" y="21"/>
                      <a:pt x="19" y="0"/>
                      <a:pt x="45" y="0"/>
                    </a:cubicBezTo>
                    <a:cubicBezTo>
                      <a:pt x="72" y="0"/>
                      <a:pt x="91" y="21"/>
                      <a:pt x="91" y="45"/>
                    </a:cubicBezTo>
                    <a:cubicBezTo>
                      <a:pt x="91" y="45"/>
                      <a:pt x="91" y="45"/>
                      <a:pt x="91" y="45"/>
                    </a:cubicBezTo>
                    <a:cubicBezTo>
                      <a:pt x="91" y="70"/>
                      <a:pt x="72" y="90"/>
                      <a:pt x="45" y="90"/>
                    </a:cubicBezTo>
                    <a:cubicBezTo>
                      <a:pt x="18" y="90"/>
                      <a:pt x="0" y="70"/>
                      <a:pt x="0" y="45"/>
                    </a:cubicBezTo>
                    <a:close/>
                    <a:moveTo>
                      <a:pt x="75" y="45"/>
                    </a:moveTo>
                    <a:cubicBezTo>
                      <a:pt x="75" y="45"/>
                      <a:pt x="75" y="45"/>
                      <a:pt x="75" y="45"/>
                    </a:cubicBezTo>
                    <a:cubicBezTo>
                      <a:pt x="75" y="28"/>
                      <a:pt x="62" y="14"/>
                      <a:pt x="45" y="14"/>
                    </a:cubicBezTo>
                    <a:cubicBezTo>
                      <a:pt x="28" y="14"/>
                      <a:pt x="16" y="28"/>
                      <a:pt x="16" y="45"/>
                    </a:cubicBezTo>
                    <a:cubicBezTo>
                      <a:pt x="16" y="45"/>
                      <a:pt x="16" y="45"/>
                      <a:pt x="16" y="45"/>
                    </a:cubicBezTo>
                    <a:cubicBezTo>
                      <a:pt x="16" y="62"/>
                      <a:pt x="28" y="76"/>
                      <a:pt x="45" y="76"/>
                    </a:cubicBezTo>
                    <a:cubicBezTo>
                      <a:pt x="62" y="76"/>
                      <a:pt x="75" y="62"/>
                      <a:pt x="75" y="45"/>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33" name="Shape 1233"/>
              <p:cNvSpPr/>
              <p:nvPr/>
            </p:nvSpPr>
            <p:spPr>
              <a:xfrm>
                <a:off x="3009900" y="1344612"/>
                <a:ext cx="111125" cy="114300"/>
              </a:xfrm>
              <a:custGeom>
                <a:pathLst>
                  <a:path extrusionOk="0" h="72" w="70">
                    <a:moveTo>
                      <a:pt x="0" y="0"/>
                    </a:moveTo>
                    <a:lnTo>
                      <a:pt x="13" y="0"/>
                    </a:lnTo>
                    <a:lnTo>
                      <a:pt x="35" y="34"/>
                    </a:lnTo>
                    <a:lnTo>
                      <a:pt x="57" y="0"/>
                    </a:lnTo>
                    <a:lnTo>
                      <a:pt x="70" y="0"/>
                    </a:lnTo>
                    <a:lnTo>
                      <a:pt x="70" y="72"/>
                    </a:lnTo>
                    <a:lnTo>
                      <a:pt x="58" y="72"/>
                    </a:lnTo>
                    <a:lnTo>
                      <a:pt x="58" y="20"/>
                    </a:lnTo>
                    <a:lnTo>
                      <a:pt x="35" y="54"/>
                    </a:lnTo>
                    <a:lnTo>
                      <a:pt x="35" y="54"/>
                    </a:lnTo>
                    <a:lnTo>
                      <a:pt x="12" y="21"/>
                    </a:lnTo>
                    <a:lnTo>
                      <a:pt x="12" y="72"/>
                    </a:lnTo>
                    <a:lnTo>
                      <a:pt x="0" y="72"/>
                    </a:lnTo>
                    <a:lnTo>
                      <a:pt x="0" y="0"/>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34" name="Shape 1234"/>
              <p:cNvSpPr/>
              <p:nvPr/>
            </p:nvSpPr>
            <p:spPr>
              <a:xfrm>
                <a:off x="3151188" y="1344612"/>
                <a:ext cx="85725" cy="114300"/>
              </a:xfrm>
              <a:custGeom>
                <a:pathLst>
                  <a:path extrusionOk="0" h="72" w="54">
                    <a:moveTo>
                      <a:pt x="0" y="0"/>
                    </a:moveTo>
                    <a:lnTo>
                      <a:pt x="53" y="0"/>
                    </a:lnTo>
                    <a:lnTo>
                      <a:pt x="53" y="11"/>
                    </a:lnTo>
                    <a:lnTo>
                      <a:pt x="12" y="11"/>
                    </a:lnTo>
                    <a:lnTo>
                      <a:pt x="12" y="30"/>
                    </a:lnTo>
                    <a:lnTo>
                      <a:pt x="49" y="30"/>
                    </a:lnTo>
                    <a:lnTo>
                      <a:pt x="49" y="41"/>
                    </a:lnTo>
                    <a:lnTo>
                      <a:pt x="12" y="41"/>
                    </a:lnTo>
                    <a:lnTo>
                      <a:pt x="12" y="60"/>
                    </a:lnTo>
                    <a:lnTo>
                      <a:pt x="54" y="60"/>
                    </a:lnTo>
                    <a:lnTo>
                      <a:pt x="54" y="72"/>
                    </a:lnTo>
                    <a:lnTo>
                      <a:pt x="0" y="72"/>
                    </a:lnTo>
                    <a:lnTo>
                      <a:pt x="0" y="0"/>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35" name="Shape 1235"/>
              <p:cNvSpPr/>
              <p:nvPr/>
            </p:nvSpPr>
            <p:spPr>
              <a:xfrm>
                <a:off x="3260725" y="1344612"/>
                <a:ext cx="96837" cy="114299"/>
              </a:xfrm>
              <a:custGeom>
                <a:pathLst>
                  <a:path extrusionOk="0" h="87" w="74">
                    <a:moveTo>
                      <a:pt x="0" y="0"/>
                    </a:moveTo>
                    <a:cubicBezTo>
                      <a:pt x="39" y="0"/>
                      <a:pt x="39" y="0"/>
                      <a:pt x="39" y="0"/>
                    </a:cubicBezTo>
                    <a:cubicBezTo>
                      <a:pt x="50" y="0"/>
                      <a:pt x="58" y="3"/>
                      <a:pt x="64" y="8"/>
                    </a:cubicBezTo>
                    <a:cubicBezTo>
                      <a:pt x="68" y="13"/>
                      <a:pt x="71" y="20"/>
                      <a:pt x="71" y="27"/>
                    </a:cubicBezTo>
                    <a:cubicBezTo>
                      <a:pt x="71" y="27"/>
                      <a:pt x="71" y="27"/>
                      <a:pt x="71" y="27"/>
                    </a:cubicBezTo>
                    <a:cubicBezTo>
                      <a:pt x="71" y="42"/>
                      <a:pt x="62" y="50"/>
                      <a:pt x="50" y="54"/>
                    </a:cubicBezTo>
                    <a:cubicBezTo>
                      <a:pt x="74" y="87"/>
                      <a:pt x="74" y="87"/>
                      <a:pt x="74" y="87"/>
                    </a:cubicBezTo>
                    <a:cubicBezTo>
                      <a:pt x="56" y="87"/>
                      <a:pt x="56" y="87"/>
                      <a:pt x="56" y="87"/>
                    </a:cubicBezTo>
                    <a:cubicBezTo>
                      <a:pt x="34" y="56"/>
                      <a:pt x="34" y="56"/>
                      <a:pt x="34" y="56"/>
                    </a:cubicBezTo>
                    <a:cubicBezTo>
                      <a:pt x="15" y="56"/>
                      <a:pt x="15" y="56"/>
                      <a:pt x="15" y="56"/>
                    </a:cubicBezTo>
                    <a:cubicBezTo>
                      <a:pt x="15" y="87"/>
                      <a:pt x="15" y="87"/>
                      <a:pt x="15" y="87"/>
                    </a:cubicBezTo>
                    <a:cubicBezTo>
                      <a:pt x="0" y="87"/>
                      <a:pt x="0" y="87"/>
                      <a:pt x="0" y="87"/>
                    </a:cubicBezTo>
                    <a:lnTo>
                      <a:pt x="0" y="0"/>
                    </a:lnTo>
                    <a:close/>
                    <a:moveTo>
                      <a:pt x="38" y="43"/>
                    </a:moveTo>
                    <a:cubicBezTo>
                      <a:pt x="49" y="43"/>
                      <a:pt x="56" y="37"/>
                      <a:pt x="56" y="28"/>
                    </a:cubicBezTo>
                    <a:cubicBezTo>
                      <a:pt x="56" y="28"/>
                      <a:pt x="56" y="28"/>
                      <a:pt x="56" y="28"/>
                    </a:cubicBezTo>
                    <a:cubicBezTo>
                      <a:pt x="56" y="19"/>
                      <a:pt x="49" y="14"/>
                      <a:pt x="38" y="14"/>
                    </a:cubicBezTo>
                    <a:cubicBezTo>
                      <a:pt x="15" y="14"/>
                      <a:pt x="15" y="14"/>
                      <a:pt x="15" y="14"/>
                    </a:cubicBezTo>
                    <a:cubicBezTo>
                      <a:pt x="15" y="43"/>
                      <a:pt x="15" y="43"/>
                      <a:pt x="15" y="43"/>
                    </a:cubicBezTo>
                    <a:lnTo>
                      <a:pt x="38" y="43"/>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36" name="Shape 1236"/>
              <p:cNvSpPr/>
              <p:nvPr/>
            </p:nvSpPr>
            <p:spPr>
              <a:xfrm>
                <a:off x="3417887" y="1343025"/>
                <a:ext cx="90488" cy="117474"/>
              </a:xfrm>
              <a:custGeom>
                <a:pathLst>
                  <a:path extrusionOk="0" h="89" w="68">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8" y="48"/>
                      <a:pt x="68" y="63"/>
                    </a:cubicBezTo>
                    <a:cubicBezTo>
                      <a:pt x="68" y="63"/>
                      <a:pt x="68" y="63"/>
                      <a:pt x="68" y="63"/>
                    </a:cubicBezTo>
                    <a:cubicBezTo>
                      <a:pt x="68" y="79"/>
                      <a:pt x="55" y="89"/>
                      <a:pt x="37" y="89"/>
                    </a:cubicBezTo>
                    <a:cubicBezTo>
                      <a:pt x="23" y="89"/>
                      <a:pt x="11" y="84"/>
                      <a:pt x="0" y="75"/>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37" name="Shape 1237"/>
              <p:cNvSpPr/>
              <p:nvPr/>
            </p:nvSpPr>
            <p:spPr>
              <a:xfrm>
                <a:off x="3529012" y="1344612"/>
                <a:ext cx="98424" cy="115887"/>
              </a:xfrm>
              <a:custGeom>
                <a:pathLst>
                  <a:path extrusionOk="0" h="88" w="75">
                    <a:moveTo>
                      <a:pt x="0" y="50"/>
                    </a:moveTo>
                    <a:cubicBezTo>
                      <a:pt x="0" y="0"/>
                      <a:pt x="0" y="0"/>
                      <a:pt x="0" y="0"/>
                    </a:cubicBezTo>
                    <a:cubicBezTo>
                      <a:pt x="16" y="0"/>
                      <a:pt x="16" y="0"/>
                      <a:pt x="16" y="0"/>
                    </a:cubicBezTo>
                    <a:cubicBezTo>
                      <a:pt x="16" y="49"/>
                      <a:pt x="16" y="49"/>
                      <a:pt x="16" y="49"/>
                    </a:cubicBezTo>
                    <a:cubicBezTo>
                      <a:pt x="16" y="65"/>
                      <a:pt x="24" y="74"/>
                      <a:pt x="37" y="74"/>
                    </a:cubicBezTo>
                    <a:cubicBezTo>
                      <a:pt x="51" y="74"/>
                      <a:pt x="59" y="66"/>
                      <a:pt x="59" y="50"/>
                    </a:cubicBezTo>
                    <a:cubicBezTo>
                      <a:pt x="59" y="0"/>
                      <a:pt x="59" y="0"/>
                      <a:pt x="59" y="0"/>
                    </a:cubicBezTo>
                    <a:cubicBezTo>
                      <a:pt x="75" y="0"/>
                      <a:pt x="75" y="0"/>
                      <a:pt x="75" y="0"/>
                    </a:cubicBezTo>
                    <a:cubicBezTo>
                      <a:pt x="75" y="49"/>
                      <a:pt x="75" y="49"/>
                      <a:pt x="75" y="49"/>
                    </a:cubicBezTo>
                    <a:cubicBezTo>
                      <a:pt x="75" y="75"/>
                      <a:pt x="60" y="88"/>
                      <a:pt x="37" y="88"/>
                    </a:cubicBezTo>
                    <a:cubicBezTo>
                      <a:pt x="15" y="88"/>
                      <a:pt x="0" y="75"/>
                      <a:pt x="0" y="50"/>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38" name="Shape 1238"/>
              <p:cNvSpPr/>
              <p:nvPr/>
            </p:nvSpPr>
            <p:spPr>
              <a:xfrm>
                <a:off x="3649662" y="1341437"/>
                <a:ext cx="103188" cy="119061"/>
              </a:xfrm>
              <a:custGeom>
                <a:pathLst>
                  <a:path extrusionOk="0" h="90" w="79">
                    <a:moveTo>
                      <a:pt x="0" y="45"/>
                    </a:moveTo>
                    <a:cubicBezTo>
                      <a:pt x="0" y="45"/>
                      <a:pt x="0" y="45"/>
                      <a:pt x="0" y="45"/>
                    </a:cubicBezTo>
                    <a:cubicBezTo>
                      <a:pt x="0" y="21"/>
                      <a:pt x="18" y="0"/>
                      <a:pt x="45" y="0"/>
                    </a:cubicBezTo>
                    <a:cubicBezTo>
                      <a:pt x="61" y="0"/>
                      <a:pt x="70" y="6"/>
                      <a:pt x="79" y="14"/>
                    </a:cubicBezTo>
                    <a:cubicBezTo>
                      <a:pt x="69" y="25"/>
                      <a:pt x="69" y="25"/>
                      <a:pt x="69" y="25"/>
                    </a:cubicBezTo>
                    <a:cubicBezTo>
                      <a:pt x="62" y="19"/>
                      <a:pt x="54" y="14"/>
                      <a:pt x="44" y="14"/>
                    </a:cubicBezTo>
                    <a:cubicBezTo>
                      <a:pt x="28" y="14"/>
                      <a:pt x="16" y="28"/>
                      <a:pt x="16" y="45"/>
                    </a:cubicBezTo>
                    <a:cubicBezTo>
                      <a:pt x="16" y="45"/>
                      <a:pt x="16" y="45"/>
                      <a:pt x="16" y="45"/>
                    </a:cubicBezTo>
                    <a:cubicBezTo>
                      <a:pt x="16" y="62"/>
                      <a:pt x="28" y="76"/>
                      <a:pt x="44" y="76"/>
                    </a:cubicBezTo>
                    <a:cubicBezTo>
                      <a:pt x="55" y="76"/>
                      <a:pt x="62" y="72"/>
                      <a:pt x="69" y="65"/>
                    </a:cubicBezTo>
                    <a:cubicBezTo>
                      <a:pt x="79" y="75"/>
                      <a:pt x="79" y="75"/>
                      <a:pt x="79" y="75"/>
                    </a:cubicBezTo>
                    <a:cubicBezTo>
                      <a:pt x="70" y="84"/>
                      <a:pt x="60" y="90"/>
                      <a:pt x="44" y="90"/>
                    </a:cubicBezTo>
                    <a:cubicBezTo>
                      <a:pt x="19" y="90"/>
                      <a:pt x="0" y="70"/>
                      <a:pt x="0" y="45"/>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39" name="Shape 1239"/>
              <p:cNvSpPr/>
              <p:nvPr/>
            </p:nvSpPr>
            <p:spPr>
              <a:xfrm>
                <a:off x="3765550" y="1341437"/>
                <a:ext cx="103188" cy="119061"/>
              </a:xfrm>
              <a:custGeom>
                <a:pathLst>
                  <a:path extrusionOk="0" h="90" w="79">
                    <a:moveTo>
                      <a:pt x="0" y="45"/>
                    </a:moveTo>
                    <a:cubicBezTo>
                      <a:pt x="0" y="45"/>
                      <a:pt x="0" y="45"/>
                      <a:pt x="0" y="45"/>
                    </a:cubicBezTo>
                    <a:cubicBezTo>
                      <a:pt x="0" y="21"/>
                      <a:pt x="19" y="0"/>
                      <a:pt x="45" y="0"/>
                    </a:cubicBezTo>
                    <a:cubicBezTo>
                      <a:pt x="61" y="0"/>
                      <a:pt x="71" y="6"/>
                      <a:pt x="79" y="14"/>
                    </a:cubicBezTo>
                    <a:cubicBezTo>
                      <a:pt x="69" y="25"/>
                      <a:pt x="69" y="25"/>
                      <a:pt x="69" y="25"/>
                    </a:cubicBezTo>
                    <a:cubicBezTo>
                      <a:pt x="62" y="19"/>
                      <a:pt x="55" y="14"/>
                      <a:pt x="45" y="14"/>
                    </a:cubicBezTo>
                    <a:cubicBezTo>
                      <a:pt x="28" y="14"/>
                      <a:pt x="16" y="28"/>
                      <a:pt x="16" y="45"/>
                    </a:cubicBezTo>
                    <a:cubicBezTo>
                      <a:pt x="16" y="45"/>
                      <a:pt x="16" y="45"/>
                      <a:pt x="16" y="45"/>
                    </a:cubicBezTo>
                    <a:cubicBezTo>
                      <a:pt x="16" y="62"/>
                      <a:pt x="28" y="76"/>
                      <a:pt x="45" y="76"/>
                    </a:cubicBezTo>
                    <a:cubicBezTo>
                      <a:pt x="55" y="76"/>
                      <a:pt x="62" y="72"/>
                      <a:pt x="70" y="65"/>
                    </a:cubicBezTo>
                    <a:cubicBezTo>
                      <a:pt x="79" y="75"/>
                      <a:pt x="79" y="75"/>
                      <a:pt x="79" y="75"/>
                    </a:cubicBezTo>
                    <a:cubicBezTo>
                      <a:pt x="70" y="84"/>
                      <a:pt x="60" y="90"/>
                      <a:pt x="44" y="90"/>
                    </a:cubicBezTo>
                    <a:cubicBezTo>
                      <a:pt x="19" y="90"/>
                      <a:pt x="0" y="70"/>
                      <a:pt x="0" y="45"/>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40" name="Shape 1240"/>
              <p:cNvSpPr/>
              <p:nvPr/>
            </p:nvSpPr>
            <p:spPr>
              <a:xfrm>
                <a:off x="3890962" y="1344612"/>
                <a:ext cx="85725" cy="114300"/>
              </a:xfrm>
              <a:custGeom>
                <a:pathLst>
                  <a:path extrusionOk="0" h="72" w="54">
                    <a:moveTo>
                      <a:pt x="0" y="0"/>
                    </a:moveTo>
                    <a:lnTo>
                      <a:pt x="53" y="0"/>
                    </a:lnTo>
                    <a:lnTo>
                      <a:pt x="53" y="11"/>
                    </a:lnTo>
                    <a:lnTo>
                      <a:pt x="13" y="11"/>
                    </a:lnTo>
                    <a:lnTo>
                      <a:pt x="13" y="30"/>
                    </a:lnTo>
                    <a:lnTo>
                      <a:pt x="48" y="30"/>
                    </a:lnTo>
                    <a:lnTo>
                      <a:pt x="48" y="41"/>
                    </a:lnTo>
                    <a:lnTo>
                      <a:pt x="13" y="41"/>
                    </a:lnTo>
                    <a:lnTo>
                      <a:pt x="13" y="60"/>
                    </a:lnTo>
                    <a:lnTo>
                      <a:pt x="54" y="60"/>
                    </a:lnTo>
                    <a:lnTo>
                      <a:pt x="54" y="72"/>
                    </a:lnTo>
                    <a:lnTo>
                      <a:pt x="0" y="72"/>
                    </a:lnTo>
                    <a:lnTo>
                      <a:pt x="0" y="0"/>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41" name="Shape 1241"/>
              <p:cNvSpPr/>
              <p:nvPr/>
            </p:nvSpPr>
            <p:spPr>
              <a:xfrm>
                <a:off x="3992562" y="1343025"/>
                <a:ext cx="87312" cy="117474"/>
              </a:xfrm>
              <a:custGeom>
                <a:pathLst>
                  <a:path extrusionOk="0" h="89" w="67">
                    <a:moveTo>
                      <a:pt x="0" y="75"/>
                    </a:moveTo>
                    <a:cubicBezTo>
                      <a:pt x="9" y="64"/>
                      <a:pt x="9" y="64"/>
                      <a:pt x="9" y="64"/>
                    </a:cubicBezTo>
                    <a:cubicBezTo>
                      <a:pt x="17" y="71"/>
                      <a:pt x="26" y="75"/>
                      <a:pt x="37" y="75"/>
                    </a:cubicBezTo>
                    <a:cubicBezTo>
                      <a:pt x="46" y="75"/>
                      <a:pt x="52" y="71"/>
                      <a:pt x="52" y="64"/>
                    </a:cubicBezTo>
                    <a:cubicBezTo>
                      <a:pt x="52" y="64"/>
                      <a:pt x="52" y="64"/>
                      <a:pt x="52" y="64"/>
                    </a:cubicBezTo>
                    <a:cubicBezTo>
                      <a:pt x="52" y="58"/>
                      <a:pt x="48" y="55"/>
                      <a:pt x="32" y="51"/>
                    </a:cubicBezTo>
                    <a:cubicBezTo>
                      <a:pt x="14" y="46"/>
                      <a:pt x="3" y="41"/>
                      <a:pt x="3" y="25"/>
                    </a:cubicBezTo>
                    <a:cubicBezTo>
                      <a:pt x="3" y="25"/>
                      <a:pt x="3" y="25"/>
                      <a:pt x="3" y="25"/>
                    </a:cubicBezTo>
                    <a:cubicBezTo>
                      <a:pt x="3" y="10"/>
                      <a:pt x="16" y="0"/>
                      <a:pt x="33" y="0"/>
                    </a:cubicBezTo>
                    <a:cubicBezTo>
                      <a:pt x="46" y="0"/>
                      <a:pt x="56" y="3"/>
                      <a:pt x="65" y="10"/>
                    </a:cubicBezTo>
                    <a:cubicBezTo>
                      <a:pt x="56" y="22"/>
                      <a:pt x="56" y="22"/>
                      <a:pt x="56" y="22"/>
                    </a:cubicBezTo>
                    <a:cubicBezTo>
                      <a:pt x="49" y="16"/>
                      <a:pt x="41" y="13"/>
                      <a:pt x="33" y="13"/>
                    </a:cubicBezTo>
                    <a:cubicBezTo>
                      <a:pt x="24" y="13"/>
                      <a:pt x="19" y="18"/>
                      <a:pt x="19" y="23"/>
                    </a:cubicBezTo>
                    <a:cubicBezTo>
                      <a:pt x="19" y="24"/>
                      <a:pt x="19" y="24"/>
                      <a:pt x="19" y="24"/>
                    </a:cubicBezTo>
                    <a:cubicBezTo>
                      <a:pt x="19" y="30"/>
                      <a:pt x="23" y="33"/>
                      <a:pt x="39" y="37"/>
                    </a:cubicBezTo>
                    <a:cubicBezTo>
                      <a:pt x="58" y="42"/>
                      <a:pt x="67" y="48"/>
                      <a:pt x="67" y="63"/>
                    </a:cubicBezTo>
                    <a:cubicBezTo>
                      <a:pt x="67" y="63"/>
                      <a:pt x="67" y="63"/>
                      <a:pt x="67" y="63"/>
                    </a:cubicBezTo>
                    <a:cubicBezTo>
                      <a:pt x="67" y="79"/>
                      <a:pt x="54" y="89"/>
                      <a:pt x="36" y="89"/>
                    </a:cubicBezTo>
                    <a:cubicBezTo>
                      <a:pt x="23" y="89"/>
                      <a:pt x="10" y="84"/>
                      <a:pt x="0" y="75"/>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42" name="Shape 1242"/>
              <p:cNvSpPr/>
              <p:nvPr/>
            </p:nvSpPr>
            <p:spPr>
              <a:xfrm>
                <a:off x="4094162" y="1343025"/>
                <a:ext cx="88900" cy="117474"/>
              </a:xfrm>
              <a:custGeom>
                <a:pathLst>
                  <a:path extrusionOk="0" h="89" w="67">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7" y="48"/>
                      <a:pt x="67" y="63"/>
                    </a:cubicBezTo>
                    <a:cubicBezTo>
                      <a:pt x="67" y="63"/>
                      <a:pt x="67" y="63"/>
                      <a:pt x="67" y="63"/>
                    </a:cubicBezTo>
                    <a:cubicBezTo>
                      <a:pt x="67" y="79"/>
                      <a:pt x="55" y="89"/>
                      <a:pt x="36" y="89"/>
                    </a:cubicBezTo>
                    <a:cubicBezTo>
                      <a:pt x="23" y="89"/>
                      <a:pt x="11" y="84"/>
                      <a:pt x="0" y="75"/>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43" name="Shape 1243"/>
              <p:cNvSpPr/>
              <p:nvPr/>
            </p:nvSpPr>
            <p:spPr>
              <a:xfrm>
                <a:off x="4256087" y="1344612"/>
                <a:ext cx="87312" cy="114299"/>
              </a:xfrm>
              <a:custGeom>
                <a:pathLst>
                  <a:path extrusionOk="0" h="87" w="67">
                    <a:moveTo>
                      <a:pt x="0" y="0"/>
                    </a:moveTo>
                    <a:cubicBezTo>
                      <a:pt x="34" y="0"/>
                      <a:pt x="34" y="0"/>
                      <a:pt x="34" y="0"/>
                    </a:cubicBezTo>
                    <a:cubicBezTo>
                      <a:pt x="54" y="0"/>
                      <a:pt x="67" y="11"/>
                      <a:pt x="67" y="29"/>
                    </a:cubicBezTo>
                    <a:cubicBezTo>
                      <a:pt x="67" y="29"/>
                      <a:pt x="67" y="29"/>
                      <a:pt x="67" y="29"/>
                    </a:cubicBezTo>
                    <a:cubicBezTo>
                      <a:pt x="67" y="49"/>
                      <a:pt x="51" y="59"/>
                      <a:pt x="32" y="59"/>
                    </a:cubicBezTo>
                    <a:cubicBezTo>
                      <a:pt x="15" y="59"/>
                      <a:pt x="15" y="59"/>
                      <a:pt x="15" y="59"/>
                    </a:cubicBezTo>
                    <a:cubicBezTo>
                      <a:pt x="15" y="87"/>
                      <a:pt x="15" y="87"/>
                      <a:pt x="15" y="87"/>
                    </a:cubicBezTo>
                    <a:cubicBezTo>
                      <a:pt x="0" y="87"/>
                      <a:pt x="0" y="87"/>
                      <a:pt x="0" y="87"/>
                    </a:cubicBezTo>
                    <a:lnTo>
                      <a:pt x="0" y="0"/>
                    </a:lnTo>
                    <a:close/>
                    <a:moveTo>
                      <a:pt x="33" y="45"/>
                    </a:moveTo>
                    <a:cubicBezTo>
                      <a:pt x="44" y="45"/>
                      <a:pt x="51" y="39"/>
                      <a:pt x="51" y="29"/>
                    </a:cubicBezTo>
                    <a:cubicBezTo>
                      <a:pt x="51" y="29"/>
                      <a:pt x="51" y="29"/>
                      <a:pt x="51" y="29"/>
                    </a:cubicBezTo>
                    <a:cubicBezTo>
                      <a:pt x="51" y="19"/>
                      <a:pt x="44" y="14"/>
                      <a:pt x="33" y="14"/>
                    </a:cubicBezTo>
                    <a:cubicBezTo>
                      <a:pt x="15" y="14"/>
                      <a:pt x="15" y="14"/>
                      <a:pt x="15" y="14"/>
                    </a:cubicBezTo>
                    <a:cubicBezTo>
                      <a:pt x="15" y="45"/>
                      <a:pt x="15" y="45"/>
                      <a:pt x="15" y="45"/>
                    </a:cubicBezTo>
                    <a:lnTo>
                      <a:pt x="33" y="45"/>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44" name="Shape 1244"/>
              <p:cNvSpPr/>
              <p:nvPr/>
            </p:nvSpPr>
            <p:spPr>
              <a:xfrm>
                <a:off x="4364037" y="1344612"/>
                <a:ext cx="80963" cy="114300"/>
              </a:xfrm>
              <a:custGeom>
                <a:pathLst>
                  <a:path extrusionOk="0" h="72" w="51">
                    <a:moveTo>
                      <a:pt x="0" y="0"/>
                    </a:moveTo>
                    <a:lnTo>
                      <a:pt x="13" y="0"/>
                    </a:lnTo>
                    <a:lnTo>
                      <a:pt x="13" y="60"/>
                    </a:lnTo>
                    <a:lnTo>
                      <a:pt x="51" y="60"/>
                    </a:lnTo>
                    <a:lnTo>
                      <a:pt x="51" y="72"/>
                    </a:lnTo>
                    <a:lnTo>
                      <a:pt x="0" y="72"/>
                    </a:lnTo>
                    <a:lnTo>
                      <a:pt x="0" y="0"/>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45" name="Shape 1245"/>
              <p:cNvSpPr/>
              <p:nvPr/>
            </p:nvSpPr>
            <p:spPr>
              <a:xfrm>
                <a:off x="4454525" y="1343025"/>
                <a:ext cx="119063" cy="115886"/>
              </a:xfrm>
              <a:custGeom>
                <a:pathLst>
                  <a:path extrusionOk="0" h="73" w="75">
                    <a:moveTo>
                      <a:pt x="32" y="0"/>
                    </a:moveTo>
                    <a:lnTo>
                      <a:pt x="43" y="0"/>
                    </a:lnTo>
                    <a:lnTo>
                      <a:pt x="75" y="73"/>
                    </a:lnTo>
                    <a:lnTo>
                      <a:pt x="62" y="73"/>
                    </a:lnTo>
                    <a:lnTo>
                      <a:pt x="55" y="56"/>
                    </a:lnTo>
                    <a:lnTo>
                      <a:pt x="21" y="56"/>
                    </a:lnTo>
                    <a:lnTo>
                      <a:pt x="14" y="73"/>
                    </a:lnTo>
                    <a:lnTo>
                      <a:pt x="0" y="73"/>
                    </a:lnTo>
                    <a:lnTo>
                      <a:pt x="32" y="0"/>
                    </a:lnTo>
                    <a:close/>
                    <a:moveTo>
                      <a:pt x="50" y="44"/>
                    </a:moveTo>
                    <a:lnTo>
                      <a:pt x="38" y="15"/>
                    </a:lnTo>
                    <a:lnTo>
                      <a:pt x="25" y="44"/>
                    </a:lnTo>
                    <a:lnTo>
                      <a:pt x="50" y="44"/>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46" name="Shape 1246"/>
              <p:cNvSpPr/>
              <p:nvPr/>
            </p:nvSpPr>
            <p:spPr>
              <a:xfrm>
                <a:off x="4570412" y="1344612"/>
                <a:ext cx="93663" cy="114300"/>
              </a:xfrm>
              <a:custGeom>
                <a:pathLst>
                  <a:path extrusionOk="0" h="72" w="59">
                    <a:moveTo>
                      <a:pt x="23" y="12"/>
                    </a:moveTo>
                    <a:lnTo>
                      <a:pt x="0" y="12"/>
                    </a:lnTo>
                    <a:lnTo>
                      <a:pt x="0" y="0"/>
                    </a:lnTo>
                    <a:lnTo>
                      <a:pt x="59" y="0"/>
                    </a:lnTo>
                    <a:lnTo>
                      <a:pt x="59" y="12"/>
                    </a:lnTo>
                    <a:lnTo>
                      <a:pt x="35" y="12"/>
                    </a:lnTo>
                    <a:lnTo>
                      <a:pt x="35" y="72"/>
                    </a:lnTo>
                    <a:lnTo>
                      <a:pt x="23" y="72"/>
                    </a:lnTo>
                    <a:lnTo>
                      <a:pt x="23" y="12"/>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47" name="Shape 1247"/>
              <p:cNvSpPr/>
              <p:nvPr/>
            </p:nvSpPr>
            <p:spPr>
              <a:xfrm>
                <a:off x="4684712" y="1344612"/>
                <a:ext cx="84138" cy="114300"/>
              </a:xfrm>
              <a:custGeom>
                <a:pathLst>
                  <a:path extrusionOk="0" h="72" w="53">
                    <a:moveTo>
                      <a:pt x="0" y="0"/>
                    </a:moveTo>
                    <a:lnTo>
                      <a:pt x="53" y="0"/>
                    </a:lnTo>
                    <a:lnTo>
                      <a:pt x="53" y="12"/>
                    </a:lnTo>
                    <a:lnTo>
                      <a:pt x="12" y="12"/>
                    </a:lnTo>
                    <a:lnTo>
                      <a:pt x="12" y="31"/>
                    </a:lnTo>
                    <a:lnTo>
                      <a:pt x="49" y="31"/>
                    </a:lnTo>
                    <a:lnTo>
                      <a:pt x="49" y="42"/>
                    </a:lnTo>
                    <a:lnTo>
                      <a:pt x="12" y="42"/>
                    </a:lnTo>
                    <a:lnTo>
                      <a:pt x="12" y="72"/>
                    </a:lnTo>
                    <a:lnTo>
                      <a:pt x="0" y="72"/>
                    </a:lnTo>
                    <a:lnTo>
                      <a:pt x="0" y="0"/>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48" name="Shape 1248"/>
              <p:cNvSpPr/>
              <p:nvPr/>
            </p:nvSpPr>
            <p:spPr>
              <a:xfrm>
                <a:off x="4784725" y="1341437"/>
                <a:ext cx="119062" cy="119061"/>
              </a:xfrm>
              <a:custGeom>
                <a:pathLst>
                  <a:path extrusionOk="0" h="90" w="91">
                    <a:moveTo>
                      <a:pt x="0" y="45"/>
                    </a:moveTo>
                    <a:cubicBezTo>
                      <a:pt x="0" y="45"/>
                      <a:pt x="0" y="45"/>
                      <a:pt x="0" y="45"/>
                    </a:cubicBezTo>
                    <a:cubicBezTo>
                      <a:pt x="0" y="21"/>
                      <a:pt x="19" y="0"/>
                      <a:pt x="45" y="0"/>
                    </a:cubicBezTo>
                    <a:cubicBezTo>
                      <a:pt x="72" y="0"/>
                      <a:pt x="91" y="21"/>
                      <a:pt x="91" y="45"/>
                    </a:cubicBezTo>
                    <a:cubicBezTo>
                      <a:pt x="91" y="45"/>
                      <a:pt x="91" y="45"/>
                      <a:pt x="91" y="45"/>
                    </a:cubicBezTo>
                    <a:cubicBezTo>
                      <a:pt x="91" y="70"/>
                      <a:pt x="72" y="90"/>
                      <a:pt x="45" y="90"/>
                    </a:cubicBezTo>
                    <a:cubicBezTo>
                      <a:pt x="18" y="90"/>
                      <a:pt x="0" y="70"/>
                      <a:pt x="0" y="45"/>
                    </a:cubicBezTo>
                    <a:close/>
                    <a:moveTo>
                      <a:pt x="75" y="45"/>
                    </a:moveTo>
                    <a:cubicBezTo>
                      <a:pt x="75" y="45"/>
                      <a:pt x="75" y="45"/>
                      <a:pt x="75" y="45"/>
                    </a:cubicBezTo>
                    <a:cubicBezTo>
                      <a:pt x="75" y="28"/>
                      <a:pt x="62" y="14"/>
                      <a:pt x="45" y="14"/>
                    </a:cubicBezTo>
                    <a:cubicBezTo>
                      <a:pt x="28" y="14"/>
                      <a:pt x="16" y="28"/>
                      <a:pt x="16" y="45"/>
                    </a:cubicBezTo>
                    <a:cubicBezTo>
                      <a:pt x="16" y="45"/>
                      <a:pt x="16" y="45"/>
                      <a:pt x="16" y="45"/>
                    </a:cubicBezTo>
                    <a:cubicBezTo>
                      <a:pt x="16" y="62"/>
                      <a:pt x="28" y="76"/>
                      <a:pt x="45" y="76"/>
                    </a:cubicBezTo>
                    <a:cubicBezTo>
                      <a:pt x="63" y="76"/>
                      <a:pt x="75" y="62"/>
                      <a:pt x="75" y="45"/>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49" name="Shape 1249"/>
              <p:cNvSpPr/>
              <p:nvPr/>
            </p:nvSpPr>
            <p:spPr>
              <a:xfrm>
                <a:off x="4927600" y="1344612"/>
                <a:ext cx="96837" cy="114299"/>
              </a:xfrm>
              <a:custGeom>
                <a:pathLst>
                  <a:path extrusionOk="0" h="87" w="74">
                    <a:moveTo>
                      <a:pt x="0" y="0"/>
                    </a:moveTo>
                    <a:cubicBezTo>
                      <a:pt x="39" y="0"/>
                      <a:pt x="39" y="0"/>
                      <a:pt x="39" y="0"/>
                    </a:cubicBezTo>
                    <a:cubicBezTo>
                      <a:pt x="50" y="0"/>
                      <a:pt x="58" y="3"/>
                      <a:pt x="64" y="8"/>
                    </a:cubicBezTo>
                    <a:cubicBezTo>
                      <a:pt x="69" y="13"/>
                      <a:pt x="71" y="20"/>
                      <a:pt x="71" y="27"/>
                    </a:cubicBezTo>
                    <a:cubicBezTo>
                      <a:pt x="71" y="27"/>
                      <a:pt x="71" y="27"/>
                      <a:pt x="71" y="27"/>
                    </a:cubicBezTo>
                    <a:cubicBezTo>
                      <a:pt x="71" y="42"/>
                      <a:pt x="63" y="50"/>
                      <a:pt x="51" y="54"/>
                    </a:cubicBezTo>
                    <a:cubicBezTo>
                      <a:pt x="74" y="87"/>
                      <a:pt x="74" y="87"/>
                      <a:pt x="74" y="87"/>
                    </a:cubicBezTo>
                    <a:cubicBezTo>
                      <a:pt x="56" y="87"/>
                      <a:pt x="56" y="87"/>
                      <a:pt x="56" y="87"/>
                    </a:cubicBezTo>
                    <a:cubicBezTo>
                      <a:pt x="35" y="56"/>
                      <a:pt x="35" y="56"/>
                      <a:pt x="35" y="56"/>
                    </a:cubicBezTo>
                    <a:cubicBezTo>
                      <a:pt x="15" y="56"/>
                      <a:pt x="15" y="56"/>
                      <a:pt x="15" y="56"/>
                    </a:cubicBezTo>
                    <a:cubicBezTo>
                      <a:pt x="15" y="87"/>
                      <a:pt x="15" y="87"/>
                      <a:pt x="15" y="87"/>
                    </a:cubicBezTo>
                    <a:cubicBezTo>
                      <a:pt x="0" y="87"/>
                      <a:pt x="0" y="87"/>
                      <a:pt x="0" y="87"/>
                    </a:cubicBezTo>
                    <a:lnTo>
                      <a:pt x="0" y="0"/>
                    </a:lnTo>
                    <a:close/>
                    <a:moveTo>
                      <a:pt x="38" y="43"/>
                    </a:moveTo>
                    <a:cubicBezTo>
                      <a:pt x="49" y="43"/>
                      <a:pt x="56" y="37"/>
                      <a:pt x="56" y="28"/>
                    </a:cubicBezTo>
                    <a:cubicBezTo>
                      <a:pt x="56" y="28"/>
                      <a:pt x="56" y="28"/>
                      <a:pt x="56" y="28"/>
                    </a:cubicBezTo>
                    <a:cubicBezTo>
                      <a:pt x="56" y="19"/>
                      <a:pt x="49" y="14"/>
                      <a:pt x="38" y="14"/>
                    </a:cubicBezTo>
                    <a:cubicBezTo>
                      <a:pt x="15" y="14"/>
                      <a:pt x="15" y="14"/>
                      <a:pt x="15" y="14"/>
                    </a:cubicBezTo>
                    <a:cubicBezTo>
                      <a:pt x="15" y="43"/>
                      <a:pt x="15" y="43"/>
                      <a:pt x="15" y="43"/>
                    </a:cubicBezTo>
                    <a:lnTo>
                      <a:pt x="38" y="43"/>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50" name="Shape 1250"/>
              <p:cNvSpPr/>
              <p:nvPr/>
            </p:nvSpPr>
            <p:spPr>
              <a:xfrm>
                <a:off x="5046662" y="1344612"/>
                <a:ext cx="111125" cy="114300"/>
              </a:xfrm>
              <a:custGeom>
                <a:pathLst>
                  <a:path extrusionOk="0" h="72" w="70">
                    <a:moveTo>
                      <a:pt x="0" y="0"/>
                    </a:moveTo>
                    <a:lnTo>
                      <a:pt x="13" y="0"/>
                    </a:lnTo>
                    <a:lnTo>
                      <a:pt x="35" y="34"/>
                    </a:lnTo>
                    <a:lnTo>
                      <a:pt x="57" y="0"/>
                    </a:lnTo>
                    <a:lnTo>
                      <a:pt x="70" y="0"/>
                    </a:lnTo>
                    <a:lnTo>
                      <a:pt x="70" y="72"/>
                    </a:lnTo>
                    <a:lnTo>
                      <a:pt x="57" y="72"/>
                    </a:lnTo>
                    <a:lnTo>
                      <a:pt x="57" y="20"/>
                    </a:lnTo>
                    <a:lnTo>
                      <a:pt x="35" y="54"/>
                    </a:lnTo>
                    <a:lnTo>
                      <a:pt x="34" y="54"/>
                    </a:lnTo>
                    <a:lnTo>
                      <a:pt x="12" y="21"/>
                    </a:lnTo>
                    <a:lnTo>
                      <a:pt x="12" y="72"/>
                    </a:lnTo>
                    <a:lnTo>
                      <a:pt x="0" y="72"/>
                    </a:lnTo>
                    <a:lnTo>
                      <a:pt x="0" y="0"/>
                    </a:ln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nvGrpSpPr>
            <p:cNvPr id="1251" name="Shape 1251"/>
            <p:cNvGrpSpPr/>
            <p:nvPr/>
          </p:nvGrpSpPr>
          <p:grpSpPr>
            <a:xfrm>
              <a:off x="338138" y="878331"/>
              <a:ext cx="1593294" cy="1115567"/>
              <a:chOff x="267" y="-340"/>
              <a:chExt cx="7143" cy="5002"/>
            </a:xfrm>
          </p:grpSpPr>
          <p:sp>
            <p:nvSpPr>
              <p:cNvPr id="1252" name="Shape 1252"/>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53" name="Shape 1253"/>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54" name="Shape 1254"/>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55" name="Shape 1255"/>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56" name="Shape 1256"/>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57" name="Shape 1257"/>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58" name="Shape 1258"/>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59" name="Shape 1259"/>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60" name="Shape 1260"/>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61" name="Shape 1261"/>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62" name="Shape 1262"/>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column gray">
    <p:spTree>
      <p:nvGrpSpPr>
        <p:cNvPr id="71" name="Shape 71"/>
        <p:cNvGrpSpPr/>
        <p:nvPr/>
      </p:nvGrpSpPr>
      <p:grpSpPr>
        <a:xfrm>
          <a:off x="0" y="0"/>
          <a:ext cx="0" cy="0"/>
          <a:chOff x="0" y="0"/>
          <a:chExt cx="0" cy="0"/>
        </a:xfrm>
      </p:grpSpPr>
      <p:sp>
        <p:nvSpPr>
          <p:cNvPr id="72" name="Shape 72"/>
          <p:cNvSpPr txBox="1"/>
          <p:nvPr>
            <p:ph idx="1" type="body"/>
          </p:nvPr>
        </p:nvSpPr>
        <p:spPr>
          <a:xfrm>
            <a:off x="347989" y="1599479"/>
            <a:ext cx="5705024" cy="4498264"/>
          </a:xfrm>
          <a:prstGeom prst="rect">
            <a:avLst/>
          </a:prstGeom>
          <a:solidFill>
            <a:srgbClr val="E4E6E7"/>
          </a:solidFill>
          <a:ln>
            <a:noFill/>
          </a:ln>
        </p:spPr>
        <p:txBody>
          <a:bodyPr anchorCtr="0" anchor="t" bIns="91425" lIns="91425" rIns="91425" tIns="91425"/>
          <a:lstStyle>
            <a:lvl1pPr indent="127000" marL="0" rtl="0" algn="l">
              <a:lnSpc>
                <a:spcPct val="100000"/>
              </a:lnSpc>
              <a:spcBef>
                <a:spcPts val="600"/>
              </a:spcBef>
              <a:spcAft>
                <a:spcPts val="600"/>
              </a:spcAft>
              <a:buClr>
                <a:srgbClr val="7F7F7F"/>
              </a:buClr>
              <a:buFont typeface="Arial"/>
              <a:buChar char="​"/>
              <a:defRPr/>
            </a:lvl1pPr>
            <a:lvl2pPr indent="-117475" marL="231775" rtl="0" algn="l">
              <a:lnSpc>
                <a:spcPct val="100000"/>
              </a:lnSpc>
              <a:spcBef>
                <a:spcPts val="600"/>
              </a:spcBef>
              <a:spcAft>
                <a:spcPts val="600"/>
              </a:spcAft>
              <a:buClr>
                <a:srgbClr val="BFBFBF"/>
              </a:buClr>
              <a:buFont typeface="Arial"/>
              <a:buChar char="•"/>
              <a:defRPr/>
            </a:lvl2pPr>
            <a:lvl3pPr indent="-76200" marL="520700" rtl="0" algn="l">
              <a:lnSpc>
                <a:spcPct val="100000"/>
              </a:lnSpc>
              <a:spcBef>
                <a:spcPts val="600"/>
              </a:spcBef>
              <a:spcAft>
                <a:spcPts val="600"/>
              </a:spcAft>
              <a:buClr>
                <a:srgbClr val="BFBFBF"/>
              </a:buClr>
              <a:buFont typeface="Arial"/>
              <a:buChar char="•"/>
              <a:defRPr/>
            </a:lvl3pPr>
            <a:lvl4pPr indent="88900" marL="520700" rtl="0" algn="l">
              <a:lnSpc>
                <a:spcPct val="100000"/>
              </a:lnSpc>
              <a:spcBef>
                <a:spcPts val="600"/>
              </a:spcBef>
              <a:spcAft>
                <a:spcPts val="600"/>
              </a:spcAft>
              <a:buClr>
                <a:srgbClr val="7F7F7F"/>
              </a:buClr>
              <a:buFont typeface="Arial"/>
              <a:buChar char="​"/>
              <a:defRPr/>
            </a:lvl4pPr>
            <a:lvl5pPr indent="-114300" marL="520700" rtl="0" algn="l">
              <a:lnSpc>
                <a:spcPct val="10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73" name="Shape 73"/>
          <p:cNvSpPr txBox="1"/>
          <p:nvPr>
            <p:ph idx="2" type="body"/>
          </p:nvPr>
        </p:nvSpPr>
        <p:spPr>
          <a:xfrm>
            <a:off x="6188539" y="1599479"/>
            <a:ext cx="5651945" cy="4498264"/>
          </a:xfrm>
          <a:prstGeom prst="rect">
            <a:avLst/>
          </a:prstGeom>
          <a:solidFill>
            <a:srgbClr val="E4E6E7"/>
          </a:solidFill>
          <a:ln>
            <a:noFill/>
          </a:ln>
        </p:spPr>
        <p:txBody>
          <a:bodyPr anchorCtr="0" anchor="t" bIns="91425" lIns="91425" rIns="91425" tIns="91425"/>
          <a:lstStyle>
            <a:lvl1pPr indent="127000" marL="0" rtl="0" algn="l">
              <a:lnSpc>
                <a:spcPct val="100000"/>
              </a:lnSpc>
              <a:spcBef>
                <a:spcPts val="600"/>
              </a:spcBef>
              <a:spcAft>
                <a:spcPts val="600"/>
              </a:spcAft>
              <a:buClr>
                <a:srgbClr val="7F7F7F"/>
              </a:buClr>
              <a:buFont typeface="Arial"/>
              <a:buChar char="​"/>
              <a:defRPr/>
            </a:lvl1pPr>
            <a:lvl2pPr indent="-117475" marL="231775" rtl="0" algn="l">
              <a:lnSpc>
                <a:spcPct val="100000"/>
              </a:lnSpc>
              <a:spcBef>
                <a:spcPts val="600"/>
              </a:spcBef>
              <a:spcAft>
                <a:spcPts val="600"/>
              </a:spcAft>
              <a:buClr>
                <a:srgbClr val="BFBFBF"/>
              </a:buClr>
              <a:buFont typeface="Arial"/>
              <a:buChar char="•"/>
              <a:defRPr/>
            </a:lvl2pPr>
            <a:lvl3pPr indent="-76200" marL="520700" rtl="0" algn="l">
              <a:lnSpc>
                <a:spcPct val="100000"/>
              </a:lnSpc>
              <a:spcBef>
                <a:spcPts val="600"/>
              </a:spcBef>
              <a:spcAft>
                <a:spcPts val="600"/>
              </a:spcAft>
              <a:buClr>
                <a:srgbClr val="BFBFBF"/>
              </a:buClr>
              <a:buFont typeface="Arial"/>
              <a:buChar char="•"/>
              <a:defRPr/>
            </a:lvl3pPr>
            <a:lvl4pPr indent="88900" marL="520700" rtl="0" algn="l">
              <a:lnSpc>
                <a:spcPct val="100000"/>
              </a:lnSpc>
              <a:spcBef>
                <a:spcPts val="600"/>
              </a:spcBef>
              <a:spcAft>
                <a:spcPts val="600"/>
              </a:spcAft>
              <a:buClr>
                <a:srgbClr val="7F7F7F"/>
              </a:buClr>
              <a:buFont typeface="Arial"/>
              <a:buChar char="​"/>
              <a:defRPr/>
            </a:lvl4pPr>
            <a:lvl5pPr indent="-114300" marL="520700" rtl="0" algn="l">
              <a:lnSpc>
                <a:spcPct val="100000"/>
              </a:lnSpc>
              <a:spcBef>
                <a:spcPts val="300"/>
              </a:spcBef>
              <a:spcAft>
                <a:spcPts val="600"/>
              </a:spcAft>
              <a:buClr>
                <a:srgbClr val="7F7F7F"/>
              </a:buClr>
              <a:buFont typeface="Arial"/>
              <a:buChar char="​"/>
              <a:defRPr/>
            </a:lvl5pPr>
            <a:lvl6pPr indent="-101600" marL="2514600" rtl="0" algn="l">
              <a:spcBef>
                <a:spcPts val="400"/>
              </a:spcBef>
              <a:buClr>
                <a:schemeClr val="dk1"/>
              </a:buClr>
              <a:buFont typeface="Arial"/>
              <a:buChar char="•"/>
              <a:defRPr/>
            </a:lvl6pPr>
            <a:lvl7pPr indent="-101600" marL="2971800" rtl="0" algn="l">
              <a:spcBef>
                <a:spcPts val="400"/>
              </a:spcBef>
              <a:buClr>
                <a:schemeClr val="dk1"/>
              </a:buClr>
              <a:buFont typeface="Arial"/>
              <a:buChar char="•"/>
              <a:defRPr/>
            </a:lvl7pPr>
            <a:lvl8pPr indent="-101600" marL="3429000" rtl="0" algn="l">
              <a:spcBef>
                <a:spcPts val="400"/>
              </a:spcBef>
              <a:buClr>
                <a:schemeClr val="dk1"/>
              </a:buClr>
              <a:buFont typeface="Arial"/>
              <a:buChar char="•"/>
              <a:defRPr/>
            </a:lvl8pPr>
            <a:lvl9pPr indent="-101600" marL="3886200" rtl="0" algn="l">
              <a:spcBef>
                <a:spcPts val="400"/>
              </a:spcBef>
              <a:buClr>
                <a:schemeClr val="dk1"/>
              </a:buClr>
              <a:buFont typeface="Arial"/>
              <a:buChar char="•"/>
              <a:defRPr/>
            </a:lvl9pPr>
          </a:lstStyle>
          <a:p/>
        </p:txBody>
      </p:sp>
      <p:sp>
        <p:nvSpPr>
          <p:cNvPr id="74" name="Shape 74"/>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100000"/>
              </a:lnSpc>
              <a:spcBef>
                <a:spcPts val="0"/>
              </a:spcBef>
              <a:buClr>
                <a:schemeClr val="accen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5" name="Shape 75"/>
          <p:cNvSpPr txBox="1"/>
          <p:nvPr>
            <p:ph idx="3"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6" name="Shape 76"/>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gue_slide">
    <p:bg>
      <p:bgPr>
        <a:blipFill rotWithShape="1">
          <a:blip r:embed="rId2">
            <a:alphaModFix/>
          </a:blip>
          <a:stretch>
            <a:fillRect b="0" l="0" r="0" t="0"/>
          </a:stretch>
        </a:blipFill>
      </p:bgPr>
    </p:bg>
    <p:spTree>
      <p:nvGrpSpPr>
        <p:cNvPr id="1263" name="Shape 1263"/>
        <p:cNvGrpSpPr/>
        <p:nvPr/>
      </p:nvGrpSpPr>
      <p:grpSpPr>
        <a:xfrm>
          <a:off x="0" y="0"/>
          <a:ext cx="0" cy="0"/>
          <a:chOff x="0" y="0"/>
          <a:chExt cx="0" cy="0"/>
        </a:xfrm>
      </p:grpSpPr>
      <p:sp>
        <p:nvSpPr>
          <p:cNvPr id="1264" name="Shape 1264"/>
          <p:cNvSpPr txBox="1"/>
          <p:nvPr>
            <p:ph type="ctrTitle"/>
          </p:nvPr>
        </p:nvSpPr>
        <p:spPr>
          <a:xfrm>
            <a:off x="360362" y="2095500"/>
            <a:ext cx="11482388" cy="2628899"/>
          </a:xfrm>
          <a:prstGeom prst="rect">
            <a:avLst/>
          </a:prstGeom>
          <a:noFill/>
          <a:ln>
            <a:noFill/>
          </a:ln>
        </p:spPr>
        <p:txBody>
          <a:bodyPr anchorCtr="0" anchor="b" bIns="91425" lIns="91425" rIns="91425" tIns="91425"/>
          <a:lstStyle>
            <a:lvl1pPr indent="0" marL="0" marR="0" rtl="0" algn="l">
              <a:lnSpc>
                <a:spcPct val="90000"/>
              </a:lnSpc>
              <a:spcBef>
                <a:spcPts val="0"/>
              </a:spcBef>
              <a:buClr>
                <a:schemeClr val="l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1265" name="Shape 1265"/>
          <p:cNvSpPr txBox="1"/>
          <p:nvPr>
            <p:ph idx="1" type="subTitle"/>
          </p:nvPr>
        </p:nvSpPr>
        <p:spPr>
          <a:xfrm>
            <a:off x="360362" y="4876800"/>
            <a:ext cx="11482388" cy="1066799"/>
          </a:xfrm>
          <a:prstGeom prst="rect">
            <a:avLst/>
          </a:prstGeom>
          <a:noFill/>
          <a:ln>
            <a:noFill/>
          </a:ln>
        </p:spPr>
        <p:txBody>
          <a:bodyPr anchorCtr="0" anchor="t" bIns="91425" lIns="91425" rIns="91425" tIns="91425"/>
          <a:lstStyle>
            <a:lvl1pPr indent="0" marL="0" marR="0" rtl="0" algn="l">
              <a:lnSpc>
                <a:spcPct val="90000"/>
              </a:lnSpc>
              <a:spcBef>
                <a:spcPts val="400"/>
              </a:spcBef>
              <a:spcAft>
                <a:spcPts val="600"/>
              </a:spcAft>
              <a:buClr>
                <a:srgbClr val="7F7F7F"/>
              </a:buClr>
              <a:buFont typeface="Arial"/>
              <a:buNone/>
              <a:defRPr/>
            </a:lvl1pPr>
            <a:lvl2pPr indent="0" marL="457200" marR="0" rtl="0" algn="ctr">
              <a:lnSpc>
                <a:spcPct val="90000"/>
              </a:lnSpc>
              <a:spcBef>
                <a:spcPts val="300"/>
              </a:spcBef>
              <a:spcAft>
                <a:spcPts val="600"/>
              </a:spcAft>
              <a:buClr>
                <a:srgbClr val="BFBFBF"/>
              </a:buClr>
              <a:buFont typeface="Arial"/>
              <a:buNone/>
              <a:defRPr/>
            </a:lvl2pPr>
            <a:lvl3pPr indent="0" marL="914400" marR="0" rtl="0" algn="ctr">
              <a:lnSpc>
                <a:spcPct val="90000"/>
              </a:lnSpc>
              <a:spcBef>
                <a:spcPts val="300"/>
              </a:spcBef>
              <a:spcAft>
                <a:spcPts val="600"/>
              </a:spcAft>
              <a:buClr>
                <a:srgbClr val="BFBFBF"/>
              </a:buClr>
              <a:buFont typeface="Arial"/>
              <a:buNone/>
              <a:defRPr/>
            </a:lvl3pPr>
            <a:lvl4pPr indent="0" marL="1371600" marR="0" rtl="0" algn="ctr">
              <a:lnSpc>
                <a:spcPct val="90000"/>
              </a:lnSpc>
              <a:spcBef>
                <a:spcPts val="300"/>
              </a:spcBef>
              <a:spcAft>
                <a:spcPts val="600"/>
              </a:spcAft>
              <a:buClr>
                <a:srgbClr val="7F7F7F"/>
              </a:buClr>
              <a:buFont typeface="Arial"/>
              <a:buNone/>
              <a:defRPr/>
            </a:lvl4pPr>
            <a:lvl5pPr indent="0" marL="1828800" marR="0" rtl="0" algn="ctr">
              <a:lnSpc>
                <a:spcPct val="90000"/>
              </a:lnSpc>
              <a:spcBef>
                <a:spcPts val="300"/>
              </a:spcBef>
              <a:spcAft>
                <a:spcPts val="600"/>
              </a:spcAft>
              <a:buClr>
                <a:srgbClr val="7F7F7F"/>
              </a:buClr>
              <a:buFont typeface="Arial"/>
              <a:buNone/>
              <a:defRPr/>
            </a:lvl5pPr>
            <a:lvl6pPr indent="0" marL="2286000" marR="0" rtl="0" algn="ctr">
              <a:spcBef>
                <a:spcPts val="400"/>
              </a:spcBef>
              <a:buClr>
                <a:srgbClr val="9A9A9A"/>
              </a:buClr>
              <a:buFont typeface="Arial"/>
              <a:buNone/>
              <a:defRPr/>
            </a:lvl6pPr>
            <a:lvl7pPr indent="0" marL="2743200" marR="0" rtl="0" algn="ctr">
              <a:spcBef>
                <a:spcPts val="400"/>
              </a:spcBef>
              <a:buClr>
                <a:srgbClr val="9A9A9A"/>
              </a:buClr>
              <a:buFont typeface="Arial"/>
              <a:buNone/>
              <a:defRPr/>
            </a:lvl7pPr>
            <a:lvl8pPr indent="0" marL="3200400" marR="0" rtl="0" algn="ctr">
              <a:spcBef>
                <a:spcPts val="400"/>
              </a:spcBef>
              <a:buClr>
                <a:srgbClr val="9A9A9A"/>
              </a:buClr>
              <a:buFont typeface="Arial"/>
              <a:buNone/>
              <a:defRPr/>
            </a:lvl8pPr>
            <a:lvl9pPr indent="0" marL="3657600" marR="0" rtl="0" algn="ctr">
              <a:spcBef>
                <a:spcPts val="400"/>
              </a:spcBef>
              <a:buClr>
                <a:srgbClr val="9A9A9A"/>
              </a:buClr>
              <a:buFont typeface="Arial"/>
              <a:buNone/>
              <a:defRPr/>
            </a:lvl9pPr>
          </a:lstStyle>
          <a:p/>
        </p:txBody>
      </p:sp>
      <p:cxnSp>
        <p:nvCxnSpPr>
          <p:cNvPr id="1266" name="Shape 1266"/>
          <p:cNvCxnSpPr/>
          <p:nvPr/>
        </p:nvCxnSpPr>
        <p:spPr>
          <a:xfrm rot="10800000">
            <a:off x="342899" y="4800600"/>
            <a:ext cx="11845925" cy="0"/>
          </a:xfrm>
          <a:prstGeom prst="straightConnector1">
            <a:avLst/>
          </a:prstGeom>
          <a:noFill/>
          <a:ln cap="flat" cmpd="sng" w="12700">
            <a:solidFill>
              <a:schemeClr val="lt1"/>
            </a:solidFill>
            <a:prstDash val="solid"/>
            <a:round/>
            <a:headEnd len="med" w="med" type="none"/>
            <a:tailEnd len="med" w="med" type="none"/>
          </a:ln>
        </p:spPr>
      </p:cxnSp>
      <p:grpSp>
        <p:nvGrpSpPr>
          <p:cNvPr id="1267" name="Shape 1267"/>
          <p:cNvGrpSpPr/>
          <p:nvPr/>
        </p:nvGrpSpPr>
        <p:grpSpPr>
          <a:xfrm>
            <a:off x="11243268" y="6270899"/>
            <a:ext cx="611828" cy="428383"/>
            <a:chOff x="267" y="-340"/>
            <a:chExt cx="7143" cy="5002"/>
          </a:xfrm>
        </p:grpSpPr>
        <p:sp>
          <p:nvSpPr>
            <p:cNvPr id="1268" name="Shape 1268"/>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69" name="Shape 1269"/>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70" name="Shape 1270"/>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71" name="Shape 1271"/>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72" name="Shape 1272"/>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73" name="Shape 1273"/>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74" name="Shape 1274"/>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75" name="Shape 1275"/>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76" name="Shape 1276"/>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77" name="Shape 1277"/>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78" name="Shape 1278"/>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peaker_slide_A">
    <p:bg>
      <p:bgPr>
        <a:blipFill rotWithShape="1">
          <a:blip r:embed="rId2">
            <a:alphaModFix/>
          </a:blip>
          <a:stretch>
            <a:fillRect b="0" l="0" r="0" t="0"/>
          </a:stretch>
        </a:blipFill>
      </p:bgPr>
    </p:bg>
    <p:spTree>
      <p:nvGrpSpPr>
        <p:cNvPr id="1279" name="Shape 1279"/>
        <p:cNvGrpSpPr/>
        <p:nvPr/>
      </p:nvGrpSpPr>
      <p:grpSpPr>
        <a:xfrm>
          <a:off x="0" y="0"/>
          <a:ext cx="0" cy="0"/>
          <a:chOff x="0" y="0"/>
          <a:chExt cx="0" cy="0"/>
        </a:xfrm>
      </p:grpSpPr>
      <p:sp>
        <p:nvSpPr>
          <p:cNvPr id="1280" name="Shape 1280"/>
          <p:cNvSpPr txBox="1"/>
          <p:nvPr>
            <p:ph type="ctrTitle"/>
          </p:nvPr>
        </p:nvSpPr>
        <p:spPr>
          <a:xfrm>
            <a:off x="356615" y="573020"/>
            <a:ext cx="7379000" cy="2628899"/>
          </a:xfrm>
          <a:prstGeom prst="rect">
            <a:avLst/>
          </a:prstGeom>
          <a:noFill/>
          <a:ln>
            <a:noFill/>
          </a:ln>
        </p:spPr>
        <p:txBody>
          <a:bodyPr anchorCtr="0" anchor="b" bIns="91425" lIns="91425" rIns="91425" tIns="91425"/>
          <a:lstStyle>
            <a:lvl1pPr indent="0" marL="0" marR="0" rtl="0" algn="l">
              <a:lnSpc>
                <a:spcPct val="90000"/>
              </a:lnSpc>
              <a:spcBef>
                <a:spcPts val="0"/>
              </a:spcBef>
              <a:buClr>
                <a:schemeClr val="l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1281" name="Shape 1281"/>
          <p:cNvSpPr txBox="1"/>
          <p:nvPr>
            <p:ph idx="1" type="subTitle"/>
          </p:nvPr>
        </p:nvSpPr>
        <p:spPr>
          <a:xfrm>
            <a:off x="356615" y="3354319"/>
            <a:ext cx="7379000" cy="1408042"/>
          </a:xfrm>
          <a:prstGeom prst="rect">
            <a:avLst/>
          </a:prstGeom>
          <a:noFill/>
          <a:ln>
            <a:noFill/>
          </a:ln>
        </p:spPr>
        <p:txBody>
          <a:bodyPr anchorCtr="0" anchor="t" bIns="91425" lIns="91425" rIns="91425" tIns="91425"/>
          <a:lstStyle>
            <a:lvl1pPr indent="0" marL="0" marR="0" rtl="0" algn="l">
              <a:lnSpc>
                <a:spcPct val="90000"/>
              </a:lnSpc>
              <a:spcBef>
                <a:spcPts val="400"/>
              </a:spcBef>
              <a:spcAft>
                <a:spcPts val="600"/>
              </a:spcAft>
              <a:buClr>
                <a:srgbClr val="7F7F7F"/>
              </a:buClr>
              <a:buFont typeface="Arial"/>
              <a:buNone/>
              <a:defRPr/>
            </a:lvl1pPr>
            <a:lvl2pPr indent="0" marL="457200" marR="0" rtl="0" algn="ctr">
              <a:lnSpc>
                <a:spcPct val="90000"/>
              </a:lnSpc>
              <a:spcBef>
                <a:spcPts val="300"/>
              </a:spcBef>
              <a:spcAft>
                <a:spcPts val="600"/>
              </a:spcAft>
              <a:buClr>
                <a:srgbClr val="BFBFBF"/>
              </a:buClr>
              <a:buFont typeface="Arial"/>
              <a:buNone/>
              <a:defRPr/>
            </a:lvl2pPr>
            <a:lvl3pPr indent="0" marL="914400" marR="0" rtl="0" algn="ctr">
              <a:lnSpc>
                <a:spcPct val="90000"/>
              </a:lnSpc>
              <a:spcBef>
                <a:spcPts val="300"/>
              </a:spcBef>
              <a:spcAft>
                <a:spcPts val="600"/>
              </a:spcAft>
              <a:buClr>
                <a:srgbClr val="BFBFBF"/>
              </a:buClr>
              <a:buFont typeface="Arial"/>
              <a:buNone/>
              <a:defRPr/>
            </a:lvl3pPr>
            <a:lvl4pPr indent="0" marL="1371600" marR="0" rtl="0" algn="ctr">
              <a:lnSpc>
                <a:spcPct val="90000"/>
              </a:lnSpc>
              <a:spcBef>
                <a:spcPts val="300"/>
              </a:spcBef>
              <a:spcAft>
                <a:spcPts val="600"/>
              </a:spcAft>
              <a:buClr>
                <a:srgbClr val="7F7F7F"/>
              </a:buClr>
              <a:buFont typeface="Arial"/>
              <a:buNone/>
              <a:defRPr/>
            </a:lvl4pPr>
            <a:lvl5pPr indent="0" marL="1828800" marR="0" rtl="0" algn="ctr">
              <a:lnSpc>
                <a:spcPct val="90000"/>
              </a:lnSpc>
              <a:spcBef>
                <a:spcPts val="300"/>
              </a:spcBef>
              <a:spcAft>
                <a:spcPts val="600"/>
              </a:spcAft>
              <a:buClr>
                <a:srgbClr val="7F7F7F"/>
              </a:buClr>
              <a:buFont typeface="Arial"/>
              <a:buNone/>
              <a:defRPr/>
            </a:lvl5pPr>
            <a:lvl6pPr indent="0" marL="2286000" marR="0" rtl="0" algn="ctr">
              <a:spcBef>
                <a:spcPts val="400"/>
              </a:spcBef>
              <a:buClr>
                <a:srgbClr val="9A9A9A"/>
              </a:buClr>
              <a:buFont typeface="Arial"/>
              <a:buNone/>
              <a:defRPr/>
            </a:lvl6pPr>
            <a:lvl7pPr indent="0" marL="2743200" marR="0" rtl="0" algn="ctr">
              <a:spcBef>
                <a:spcPts val="400"/>
              </a:spcBef>
              <a:buClr>
                <a:srgbClr val="9A9A9A"/>
              </a:buClr>
              <a:buFont typeface="Arial"/>
              <a:buNone/>
              <a:defRPr/>
            </a:lvl7pPr>
            <a:lvl8pPr indent="0" marL="3200400" marR="0" rtl="0" algn="ctr">
              <a:spcBef>
                <a:spcPts val="400"/>
              </a:spcBef>
              <a:buClr>
                <a:srgbClr val="9A9A9A"/>
              </a:buClr>
              <a:buFont typeface="Arial"/>
              <a:buNone/>
              <a:defRPr/>
            </a:lvl8pPr>
            <a:lvl9pPr indent="0" marL="3657600" marR="0" rtl="0" algn="ctr">
              <a:spcBef>
                <a:spcPts val="400"/>
              </a:spcBef>
              <a:buClr>
                <a:srgbClr val="9A9A9A"/>
              </a:buClr>
              <a:buFont typeface="Arial"/>
              <a:buNone/>
              <a:defRPr/>
            </a:lvl9pPr>
          </a:lstStyle>
          <a:p/>
        </p:txBody>
      </p:sp>
      <p:grpSp>
        <p:nvGrpSpPr>
          <p:cNvPr id="1282" name="Shape 1282"/>
          <p:cNvGrpSpPr/>
          <p:nvPr/>
        </p:nvGrpSpPr>
        <p:grpSpPr>
          <a:xfrm>
            <a:off x="8765561" y="2108449"/>
            <a:ext cx="2531089" cy="1772180"/>
            <a:chOff x="267" y="-340"/>
            <a:chExt cx="7143" cy="5002"/>
          </a:xfrm>
        </p:grpSpPr>
        <p:sp>
          <p:nvSpPr>
            <p:cNvPr id="1283" name="Shape 1283"/>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84" name="Shape 1284"/>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85" name="Shape 1285"/>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86" name="Shape 1286"/>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87" name="Shape 1287"/>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88" name="Shape 1288"/>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89" name="Shape 1289"/>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90" name="Shape 1290"/>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91" name="Shape 1291"/>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92" name="Shape 1292"/>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293" name="Shape 1293"/>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cxnSp>
        <p:nvCxnSpPr>
          <p:cNvPr id="1294" name="Shape 1294"/>
          <p:cNvCxnSpPr/>
          <p:nvPr/>
        </p:nvCxnSpPr>
        <p:spPr>
          <a:xfrm rot="10800000">
            <a:off x="-26942" y="3281319"/>
            <a:ext cx="7980317" cy="0"/>
          </a:xfrm>
          <a:prstGeom prst="straightConnector1">
            <a:avLst/>
          </a:prstGeom>
          <a:noFill/>
          <a:ln cap="flat" cmpd="sng" w="12700">
            <a:solidFill>
              <a:schemeClr val="lt1"/>
            </a:solidFill>
            <a:prstDash val="solid"/>
            <a:round/>
            <a:headEnd len="med" w="med" type="none"/>
            <a:tailEnd len="med" w="med" type="none"/>
          </a:ln>
        </p:spPr>
      </p:cxnSp>
      <p:sp>
        <p:nvSpPr>
          <p:cNvPr id="1295" name="Shape 1295"/>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peaker_slide_B">
    <p:bg>
      <p:bgPr>
        <a:blipFill rotWithShape="1">
          <a:blip r:embed="rId2">
            <a:alphaModFix/>
          </a:blip>
          <a:stretch>
            <a:fillRect b="0" l="0" r="0" t="0"/>
          </a:stretch>
        </a:blipFill>
      </p:bgPr>
    </p:bg>
    <p:spTree>
      <p:nvGrpSpPr>
        <p:cNvPr id="1296" name="Shape 1296"/>
        <p:cNvGrpSpPr/>
        <p:nvPr/>
      </p:nvGrpSpPr>
      <p:grpSpPr>
        <a:xfrm>
          <a:off x="0" y="0"/>
          <a:ext cx="0" cy="0"/>
          <a:chOff x="0" y="0"/>
          <a:chExt cx="0" cy="0"/>
        </a:xfrm>
      </p:grpSpPr>
      <p:sp>
        <p:nvSpPr>
          <p:cNvPr id="1297" name="Shape 1297"/>
          <p:cNvSpPr txBox="1"/>
          <p:nvPr>
            <p:ph type="ctrTitle"/>
          </p:nvPr>
        </p:nvSpPr>
        <p:spPr>
          <a:xfrm>
            <a:off x="2314575" y="2095733"/>
            <a:ext cx="9551503" cy="2628899"/>
          </a:xfrm>
          <a:prstGeom prst="rect">
            <a:avLst/>
          </a:prstGeom>
          <a:noFill/>
          <a:ln>
            <a:noFill/>
          </a:ln>
        </p:spPr>
        <p:txBody>
          <a:bodyPr anchorCtr="0" anchor="b" bIns="91425" lIns="91425" rIns="91425" tIns="91425"/>
          <a:lstStyle>
            <a:lvl1pPr indent="0" marL="0" marR="0" rtl="0" algn="l">
              <a:lnSpc>
                <a:spcPct val="90000"/>
              </a:lnSpc>
              <a:spcBef>
                <a:spcPts val="0"/>
              </a:spcBef>
              <a:buClr>
                <a:schemeClr val="l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1298" name="Shape 1298"/>
          <p:cNvSpPr txBox="1"/>
          <p:nvPr>
            <p:ph idx="1" type="subTitle"/>
          </p:nvPr>
        </p:nvSpPr>
        <p:spPr>
          <a:xfrm>
            <a:off x="2314575" y="4877032"/>
            <a:ext cx="9551503" cy="1408042"/>
          </a:xfrm>
          <a:prstGeom prst="rect">
            <a:avLst/>
          </a:prstGeom>
          <a:noFill/>
          <a:ln>
            <a:noFill/>
          </a:ln>
        </p:spPr>
        <p:txBody>
          <a:bodyPr anchorCtr="0" anchor="t" bIns="91425" lIns="91425" rIns="91425" tIns="91425"/>
          <a:lstStyle>
            <a:lvl1pPr indent="0" marL="0" marR="0" rtl="0" algn="l">
              <a:lnSpc>
                <a:spcPct val="90000"/>
              </a:lnSpc>
              <a:spcBef>
                <a:spcPts val="400"/>
              </a:spcBef>
              <a:spcAft>
                <a:spcPts val="600"/>
              </a:spcAft>
              <a:buClr>
                <a:srgbClr val="7F7F7F"/>
              </a:buClr>
              <a:buFont typeface="Arial"/>
              <a:buNone/>
              <a:defRPr/>
            </a:lvl1pPr>
            <a:lvl2pPr indent="0" marL="457200" marR="0" rtl="0" algn="ctr">
              <a:lnSpc>
                <a:spcPct val="90000"/>
              </a:lnSpc>
              <a:spcBef>
                <a:spcPts val="300"/>
              </a:spcBef>
              <a:spcAft>
                <a:spcPts val="600"/>
              </a:spcAft>
              <a:buClr>
                <a:srgbClr val="BFBFBF"/>
              </a:buClr>
              <a:buFont typeface="Arial"/>
              <a:buNone/>
              <a:defRPr/>
            </a:lvl2pPr>
            <a:lvl3pPr indent="0" marL="914400" marR="0" rtl="0" algn="ctr">
              <a:lnSpc>
                <a:spcPct val="90000"/>
              </a:lnSpc>
              <a:spcBef>
                <a:spcPts val="300"/>
              </a:spcBef>
              <a:spcAft>
                <a:spcPts val="600"/>
              </a:spcAft>
              <a:buClr>
                <a:srgbClr val="BFBFBF"/>
              </a:buClr>
              <a:buFont typeface="Arial"/>
              <a:buNone/>
              <a:defRPr/>
            </a:lvl3pPr>
            <a:lvl4pPr indent="0" marL="1371600" marR="0" rtl="0" algn="ctr">
              <a:lnSpc>
                <a:spcPct val="90000"/>
              </a:lnSpc>
              <a:spcBef>
                <a:spcPts val="300"/>
              </a:spcBef>
              <a:spcAft>
                <a:spcPts val="600"/>
              </a:spcAft>
              <a:buClr>
                <a:srgbClr val="7F7F7F"/>
              </a:buClr>
              <a:buFont typeface="Arial"/>
              <a:buNone/>
              <a:defRPr/>
            </a:lvl4pPr>
            <a:lvl5pPr indent="0" marL="1828800" marR="0" rtl="0" algn="ctr">
              <a:lnSpc>
                <a:spcPct val="90000"/>
              </a:lnSpc>
              <a:spcBef>
                <a:spcPts val="300"/>
              </a:spcBef>
              <a:spcAft>
                <a:spcPts val="600"/>
              </a:spcAft>
              <a:buClr>
                <a:srgbClr val="7F7F7F"/>
              </a:buClr>
              <a:buFont typeface="Arial"/>
              <a:buNone/>
              <a:defRPr/>
            </a:lvl5pPr>
            <a:lvl6pPr indent="0" marL="2286000" marR="0" rtl="0" algn="ctr">
              <a:spcBef>
                <a:spcPts val="400"/>
              </a:spcBef>
              <a:buClr>
                <a:srgbClr val="9A9A9A"/>
              </a:buClr>
              <a:buFont typeface="Arial"/>
              <a:buNone/>
              <a:defRPr/>
            </a:lvl6pPr>
            <a:lvl7pPr indent="0" marL="2743200" marR="0" rtl="0" algn="ctr">
              <a:spcBef>
                <a:spcPts val="400"/>
              </a:spcBef>
              <a:buClr>
                <a:srgbClr val="9A9A9A"/>
              </a:buClr>
              <a:buFont typeface="Arial"/>
              <a:buNone/>
              <a:defRPr/>
            </a:lvl7pPr>
            <a:lvl8pPr indent="0" marL="3200400" marR="0" rtl="0" algn="ctr">
              <a:spcBef>
                <a:spcPts val="400"/>
              </a:spcBef>
              <a:buClr>
                <a:srgbClr val="9A9A9A"/>
              </a:buClr>
              <a:buFont typeface="Arial"/>
              <a:buNone/>
              <a:defRPr/>
            </a:lvl8pPr>
            <a:lvl9pPr indent="0" marL="3657600" marR="0" rtl="0" algn="ctr">
              <a:spcBef>
                <a:spcPts val="400"/>
              </a:spcBef>
              <a:buClr>
                <a:srgbClr val="9A9A9A"/>
              </a:buClr>
              <a:buFont typeface="Arial"/>
              <a:buNone/>
              <a:defRPr/>
            </a:lvl9pPr>
          </a:lstStyle>
          <a:p/>
        </p:txBody>
      </p:sp>
      <p:cxnSp>
        <p:nvCxnSpPr>
          <p:cNvPr id="1299" name="Shape 1299"/>
          <p:cNvCxnSpPr/>
          <p:nvPr/>
        </p:nvCxnSpPr>
        <p:spPr>
          <a:xfrm>
            <a:off x="2162175" y="3984978"/>
            <a:ext cx="0" cy="2873022"/>
          </a:xfrm>
          <a:prstGeom prst="straightConnector1">
            <a:avLst/>
          </a:prstGeom>
          <a:noFill/>
          <a:ln cap="flat" cmpd="sng" w="12700">
            <a:solidFill>
              <a:schemeClr val="lt1"/>
            </a:solidFill>
            <a:prstDash val="solid"/>
            <a:round/>
            <a:headEnd len="med" w="med" type="none"/>
            <a:tailEnd len="med" w="med" type="none"/>
          </a:ln>
        </p:spPr>
      </p:cxnSp>
      <p:sp>
        <p:nvSpPr>
          <p:cNvPr id="1300" name="Shape 1300"/>
          <p:cNvSpPr/>
          <p:nvPr/>
        </p:nvSpPr>
        <p:spPr>
          <a:xfrm rot="10800000">
            <a:off x="2170752" y="3984978"/>
            <a:ext cx="64008" cy="731519"/>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301" name="Shape 1301"/>
          <p:cNvSpPr/>
          <p:nvPr/>
        </p:nvSpPr>
        <p:spPr>
          <a:xfrm>
            <a:off x="571518" y="4693357"/>
            <a:ext cx="1006906" cy="10069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302" name="Shape 1302"/>
          <p:cNvPicPr preferRelativeResize="0"/>
          <p:nvPr/>
        </p:nvPicPr>
        <p:blipFill rotWithShape="1">
          <a:blip r:embed="rId3">
            <a:alphaModFix/>
          </a:blip>
          <a:srcRect b="0" l="0" r="0" t="0"/>
          <a:stretch/>
        </p:blipFill>
        <p:spPr>
          <a:xfrm>
            <a:off x="101572" y="-100315"/>
            <a:ext cx="473509" cy="473509"/>
          </a:xfrm>
          <a:prstGeom prst="rect">
            <a:avLst/>
          </a:prstGeom>
          <a:noFill/>
          <a:ln>
            <a:noFill/>
          </a:ln>
        </p:spPr>
      </p:pic>
      <p:sp>
        <p:nvSpPr>
          <p:cNvPr id="1303" name="Shape 1303"/>
          <p:cNvSpPr/>
          <p:nvPr/>
        </p:nvSpPr>
        <p:spPr>
          <a:xfrm>
            <a:off x="-985734" y="-162267"/>
            <a:ext cx="1285963" cy="1285963"/>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304" name="Shape 1304"/>
          <p:cNvPicPr preferRelativeResize="0"/>
          <p:nvPr/>
        </p:nvPicPr>
        <p:blipFill rotWithShape="1">
          <a:blip r:embed="rId4">
            <a:alphaModFix/>
          </a:blip>
          <a:srcRect b="0" l="0" r="0" t="0"/>
          <a:stretch/>
        </p:blipFill>
        <p:spPr>
          <a:xfrm>
            <a:off x="11358417" y="851184"/>
            <a:ext cx="1972649" cy="1972649"/>
          </a:xfrm>
          <a:prstGeom prst="rect">
            <a:avLst/>
          </a:prstGeom>
          <a:noFill/>
          <a:ln>
            <a:noFill/>
          </a:ln>
        </p:spPr>
      </p:pic>
      <p:sp>
        <p:nvSpPr>
          <p:cNvPr id="1305" name="Shape 1305"/>
          <p:cNvSpPr/>
          <p:nvPr/>
        </p:nvSpPr>
        <p:spPr>
          <a:xfrm>
            <a:off x="11358417" y="494287"/>
            <a:ext cx="830406" cy="8304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306" name="Shape 1306"/>
          <p:cNvPicPr preferRelativeResize="0"/>
          <p:nvPr/>
        </p:nvPicPr>
        <p:blipFill rotWithShape="1">
          <a:blip r:embed="rId5">
            <a:alphaModFix/>
          </a:blip>
          <a:srcRect b="0" l="0" r="0" t="0"/>
          <a:stretch/>
        </p:blipFill>
        <p:spPr>
          <a:xfrm>
            <a:off x="-908530" y="4979687"/>
            <a:ext cx="2549524" cy="2549524"/>
          </a:xfrm>
          <a:prstGeom prst="rect">
            <a:avLst/>
          </a:prstGeom>
          <a:noFill/>
          <a:ln>
            <a:noFill/>
          </a:ln>
        </p:spPr>
      </p:pic>
      <p:sp>
        <p:nvSpPr>
          <p:cNvPr id="1307" name="Shape 1307"/>
          <p:cNvSpPr txBox="1"/>
          <p:nvPr>
            <p:ph idx="11" type="ftr"/>
          </p:nvPr>
        </p:nvSpPr>
        <p:spPr>
          <a:xfrm>
            <a:off x="2314575" y="6270900"/>
            <a:ext cx="8756069"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dark_pattern">
    <p:bg>
      <p:bgPr>
        <a:blipFill rotWithShape="1">
          <a:blip r:embed="rId2">
            <a:alphaModFix/>
          </a:blip>
          <a:stretch>
            <a:fillRect b="0" l="0" r="0" t="0"/>
          </a:stretch>
        </a:blipFill>
      </p:bgPr>
    </p:bg>
    <p:spTree>
      <p:nvGrpSpPr>
        <p:cNvPr id="1308" name="Shape 1308"/>
        <p:cNvGrpSpPr/>
        <p:nvPr/>
      </p:nvGrpSpPr>
      <p:grpSpPr>
        <a:xfrm>
          <a:off x="0" y="0"/>
          <a:ext cx="0" cy="0"/>
          <a:chOff x="0" y="0"/>
          <a:chExt cx="0" cy="0"/>
        </a:xfrm>
      </p:grpSpPr>
      <p:pic>
        <p:nvPicPr>
          <p:cNvPr id="1309" name="Shape 1309"/>
          <p:cNvPicPr preferRelativeResize="0"/>
          <p:nvPr/>
        </p:nvPicPr>
        <p:blipFill rotWithShape="1">
          <a:blip r:embed="rId3">
            <a:alphaModFix/>
          </a:blip>
          <a:srcRect b="0" l="0" r="0" t="0"/>
          <a:stretch/>
        </p:blipFill>
        <p:spPr>
          <a:xfrm>
            <a:off x="7185015" y="3786260"/>
            <a:ext cx="2578123" cy="2634171"/>
          </a:xfrm>
          <a:prstGeom prst="rect">
            <a:avLst/>
          </a:prstGeom>
          <a:noFill/>
          <a:ln>
            <a:noFill/>
          </a:ln>
        </p:spPr>
      </p:pic>
      <p:sp>
        <p:nvSpPr>
          <p:cNvPr id="1310" name="Shape 1310"/>
          <p:cNvSpPr/>
          <p:nvPr/>
        </p:nvSpPr>
        <p:spPr>
          <a:xfrm>
            <a:off x="571518" y="4693357"/>
            <a:ext cx="1006906" cy="10069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311" name="Shape 1311"/>
          <p:cNvPicPr preferRelativeResize="0"/>
          <p:nvPr/>
        </p:nvPicPr>
        <p:blipFill rotWithShape="1">
          <a:blip r:embed="rId4">
            <a:alphaModFix/>
          </a:blip>
          <a:srcRect b="0" l="0" r="0" t="0"/>
          <a:stretch/>
        </p:blipFill>
        <p:spPr>
          <a:xfrm>
            <a:off x="101572" y="-100315"/>
            <a:ext cx="473509" cy="473509"/>
          </a:xfrm>
          <a:prstGeom prst="rect">
            <a:avLst/>
          </a:prstGeom>
          <a:noFill/>
          <a:ln>
            <a:noFill/>
          </a:ln>
        </p:spPr>
      </p:pic>
      <p:sp>
        <p:nvSpPr>
          <p:cNvPr id="1312" name="Shape 1312"/>
          <p:cNvSpPr/>
          <p:nvPr/>
        </p:nvSpPr>
        <p:spPr>
          <a:xfrm>
            <a:off x="-985734" y="-162267"/>
            <a:ext cx="1285963" cy="1285963"/>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313" name="Shape 1313"/>
          <p:cNvPicPr preferRelativeResize="0"/>
          <p:nvPr/>
        </p:nvPicPr>
        <p:blipFill rotWithShape="1">
          <a:blip r:embed="rId5">
            <a:alphaModFix/>
          </a:blip>
          <a:srcRect b="0" l="0" r="0" t="0"/>
          <a:stretch/>
        </p:blipFill>
        <p:spPr>
          <a:xfrm>
            <a:off x="11358417" y="851184"/>
            <a:ext cx="1972649" cy="1972649"/>
          </a:xfrm>
          <a:prstGeom prst="rect">
            <a:avLst/>
          </a:prstGeom>
          <a:noFill/>
          <a:ln>
            <a:noFill/>
          </a:ln>
        </p:spPr>
      </p:pic>
      <p:sp>
        <p:nvSpPr>
          <p:cNvPr id="1314" name="Shape 1314"/>
          <p:cNvSpPr/>
          <p:nvPr/>
        </p:nvSpPr>
        <p:spPr>
          <a:xfrm>
            <a:off x="11358417" y="494287"/>
            <a:ext cx="830406" cy="8304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nvGrpSpPr>
          <p:cNvPr id="1315" name="Shape 1315"/>
          <p:cNvGrpSpPr/>
          <p:nvPr/>
        </p:nvGrpSpPr>
        <p:grpSpPr>
          <a:xfrm>
            <a:off x="8686801" y="5026740"/>
            <a:ext cx="1104364" cy="966038"/>
            <a:chOff x="9356932" y="5612937"/>
            <a:chExt cx="434231" cy="379842"/>
          </a:xfrm>
        </p:grpSpPr>
        <p:sp>
          <p:nvSpPr>
            <p:cNvPr id="1316" name="Shape 1316"/>
            <p:cNvSpPr/>
            <p:nvPr/>
          </p:nvSpPr>
          <p:spPr>
            <a:xfrm>
              <a:off x="9356932" y="5612937"/>
              <a:ext cx="338650" cy="338650"/>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1317" name="Shape 1317"/>
            <p:cNvSpPr/>
            <p:nvPr/>
          </p:nvSpPr>
          <p:spPr>
            <a:xfrm>
              <a:off x="9600003" y="5801619"/>
              <a:ext cx="191160" cy="191160"/>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pic>
        <p:nvPicPr>
          <p:cNvPr id="1318" name="Shape 1318"/>
          <p:cNvPicPr preferRelativeResize="0"/>
          <p:nvPr/>
        </p:nvPicPr>
        <p:blipFill rotWithShape="1">
          <a:blip r:embed="rId6">
            <a:alphaModFix/>
          </a:blip>
          <a:srcRect b="0" l="0" r="0" t="0"/>
          <a:stretch/>
        </p:blipFill>
        <p:spPr>
          <a:xfrm>
            <a:off x="-908530" y="4979687"/>
            <a:ext cx="2549524" cy="2549524"/>
          </a:xfrm>
          <a:prstGeom prst="rect">
            <a:avLst/>
          </a:prstGeom>
          <a:noFill/>
          <a:ln>
            <a:noFill/>
          </a:ln>
        </p:spPr>
      </p:pic>
      <p:sp>
        <p:nvSpPr>
          <p:cNvPr id="1319" name="Shape 1319"/>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320" name="Shape 1320"/>
          <p:cNvSpPr txBox="1"/>
          <p:nvPr>
            <p:ph idx="1"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grpSp>
        <p:nvGrpSpPr>
          <p:cNvPr id="1321" name="Shape 1321"/>
          <p:cNvGrpSpPr/>
          <p:nvPr/>
        </p:nvGrpSpPr>
        <p:grpSpPr>
          <a:xfrm>
            <a:off x="11243268" y="6270899"/>
            <a:ext cx="611828" cy="428383"/>
            <a:chOff x="267" y="-340"/>
            <a:chExt cx="7143" cy="5002"/>
          </a:xfrm>
        </p:grpSpPr>
        <p:sp>
          <p:nvSpPr>
            <p:cNvPr id="1322" name="Shape 1322"/>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23" name="Shape 1323"/>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24" name="Shape 1324"/>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25" name="Shape 1325"/>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26" name="Shape 1326"/>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27" name="Shape 1327"/>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28" name="Shape 1328"/>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29" name="Shape 1329"/>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30" name="Shape 1330"/>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31" name="Shape 1331"/>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32" name="Shape 1332"/>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1333" name="Shape 1333"/>
          <p:cNvSpPr txBox="1"/>
          <p:nvPr>
            <p:ph idx="2" type="body"/>
          </p:nvPr>
        </p:nvSpPr>
        <p:spPr>
          <a:xfrm>
            <a:off x="338328" y="1601725"/>
            <a:ext cx="11517122" cy="464159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334" name="Shape 1334"/>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dark">
    <p:bg>
      <p:bgPr>
        <a:blipFill rotWithShape="1">
          <a:blip r:embed="rId2">
            <a:alphaModFix/>
          </a:blip>
          <a:stretch>
            <a:fillRect b="0" l="0" r="0" t="0"/>
          </a:stretch>
        </a:blipFill>
      </p:bgPr>
    </p:bg>
    <p:spTree>
      <p:nvGrpSpPr>
        <p:cNvPr id="1335" name="Shape 1335"/>
        <p:cNvGrpSpPr/>
        <p:nvPr/>
      </p:nvGrpSpPr>
      <p:grpSpPr>
        <a:xfrm>
          <a:off x="0" y="0"/>
          <a:ext cx="0" cy="0"/>
          <a:chOff x="0" y="0"/>
          <a:chExt cx="0" cy="0"/>
        </a:xfrm>
      </p:grpSpPr>
      <p:sp>
        <p:nvSpPr>
          <p:cNvPr id="1336" name="Shape 1336"/>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337" name="Shape 1337"/>
          <p:cNvSpPr txBox="1"/>
          <p:nvPr>
            <p:ph idx="1" type="body"/>
          </p:nvPr>
        </p:nvSpPr>
        <p:spPr>
          <a:xfrm>
            <a:off x="338328" y="1021079"/>
            <a:ext cx="11484864" cy="338554"/>
          </a:xfrm>
          <a:prstGeom prst="rect">
            <a:avLst/>
          </a:prstGeom>
          <a:noFill/>
          <a:ln>
            <a:noFill/>
          </a:ln>
        </p:spPr>
        <p:txBody>
          <a:bodyPr anchorCtr="0" anchor="t" bIns="91425" lIns="91425" rIns="91425" tIns="91425"/>
          <a:lstStyle>
            <a:lvl1pPr indent="0" marL="0"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grpSp>
        <p:nvGrpSpPr>
          <p:cNvPr id="1338" name="Shape 1338"/>
          <p:cNvGrpSpPr/>
          <p:nvPr/>
        </p:nvGrpSpPr>
        <p:grpSpPr>
          <a:xfrm>
            <a:off x="11243268" y="6270899"/>
            <a:ext cx="611828" cy="428383"/>
            <a:chOff x="267" y="-340"/>
            <a:chExt cx="7143" cy="5002"/>
          </a:xfrm>
        </p:grpSpPr>
        <p:sp>
          <p:nvSpPr>
            <p:cNvPr id="1339" name="Shape 1339"/>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40" name="Shape 1340"/>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41" name="Shape 1341"/>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42" name="Shape 1342"/>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43" name="Shape 1343"/>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44" name="Shape 1344"/>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45" name="Shape 1345"/>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46" name="Shape 1346"/>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47" name="Shape 1347"/>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48" name="Shape 1348"/>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49" name="Shape 1349"/>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1350" name="Shape 1350"/>
          <p:cNvSpPr txBox="1"/>
          <p:nvPr>
            <p:ph idx="2" type="body"/>
          </p:nvPr>
        </p:nvSpPr>
        <p:spPr>
          <a:xfrm>
            <a:off x="338328" y="1601725"/>
            <a:ext cx="11517122" cy="464159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351" name="Shape 1351"/>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edia">
    <p:spTree>
      <p:nvGrpSpPr>
        <p:cNvPr id="1352" name="Shape 1352"/>
        <p:cNvGrpSpPr/>
        <p:nvPr/>
      </p:nvGrpSpPr>
      <p:grpSpPr>
        <a:xfrm>
          <a:off x="0" y="0"/>
          <a:ext cx="0" cy="0"/>
          <a:chOff x="0" y="0"/>
          <a:chExt cx="0" cy="0"/>
        </a:xfrm>
      </p:grpSpPr>
      <p:sp>
        <p:nvSpPr>
          <p:cNvPr id="1353" name="Shape 1353"/>
          <p:cNvSpPr txBox="1"/>
          <p:nvPr>
            <p:ph type="title"/>
          </p:nvPr>
        </p:nvSpPr>
        <p:spPr>
          <a:xfrm>
            <a:off x="338327" y="90720"/>
            <a:ext cx="11515535" cy="908042"/>
          </a:xfrm>
          <a:prstGeom prst="rect">
            <a:avLst/>
          </a:prstGeom>
          <a:noFill/>
          <a:ln>
            <a:noFill/>
          </a:ln>
        </p:spPr>
        <p:txBody>
          <a:bodyPr anchorCtr="0" anchor="b" bIns="91425" lIns="91425" rIns="91425" tIns="91425"/>
          <a:lstStyle>
            <a:lvl1pPr marL="0" rtl="0" algn="l">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354" name="Shape 1354"/>
          <p:cNvSpPr/>
          <p:nvPr/>
        </p:nvSpPr>
        <p:spPr>
          <a:xfrm flipH="1">
            <a:off x="336549" y="0"/>
            <a:ext cx="11868912" cy="89118"/>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355" name="Shape 1355"/>
          <p:cNvSpPr txBox="1"/>
          <p:nvPr>
            <p:ph idx="1"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356" name="Shape 1356"/>
          <p:cNvSpPr/>
          <p:nvPr/>
        </p:nvSpPr>
        <p:spPr>
          <a:xfrm flipH="1">
            <a:off x="-6415" y="5835650"/>
            <a:ext cx="12195240" cy="1022349"/>
          </a:xfrm>
          <a:prstGeom prst="rect">
            <a:avLst/>
          </a:prstGeom>
          <a:gradFill>
            <a:gsLst>
              <a:gs pos="0">
                <a:srgbClr val="FDFEFF">
                  <a:alpha val="0"/>
                </a:srgbClr>
              </a:gs>
              <a:gs pos="100000">
                <a:srgbClr val="78CFF2"/>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grpSp>
        <p:nvGrpSpPr>
          <p:cNvPr id="1357" name="Shape 1357"/>
          <p:cNvGrpSpPr/>
          <p:nvPr/>
        </p:nvGrpSpPr>
        <p:grpSpPr>
          <a:xfrm>
            <a:off x="11243268" y="6270899"/>
            <a:ext cx="611828" cy="428383"/>
            <a:chOff x="267" y="-340"/>
            <a:chExt cx="7143" cy="5002"/>
          </a:xfrm>
        </p:grpSpPr>
        <p:sp>
          <p:nvSpPr>
            <p:cNvPr id="1358" name="Shape 1358"/>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59" name="Shape 1359"/>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60" name="Shape 1360"/>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61" name="Shape 1361"/>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62" name="Shape 1362"/>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63" name="Shape 1363"/>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64" name="Shape 1364"/>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65" name="Shape 1365"/>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66" name="Shape 1366"/>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67" name="Shape 1367"/>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68" name="Shape 1368"/>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cxnSp>
        <p:nvCxnSpPr>
          <p:cNvPr id="1369" name="Shape 1369"/>
          <p:cNvCxnSpPr/>
          <p:nvPr/>
        </p:nvCxnSpPr>
        <p:spPr>
          <a:xfrm>
            <a:off x="2219642" y="6370319"/>
            <a:ext cx="7757414" cy="2431"/>
          </a:xfrm>
          <a:prstGeom prst="straightConnector1">
            <a:avLst/>
          </a:prstGeom>
          <a:noFill/>
          <a:ln cap="flat" cmpd="sng" w="12700">
            <a:solidFill>
              <a:schemeClr val="accent2"/>
            </a:solidFill>
            <a:prstDash val="solid"/>
            <a:round/>
            <a:headEnd len="med" w="med" type="none"/>
            <a:tailEnd len="med" w="med" type="none"/>
          </a:ln>
        </p:spPr>
      </p:cxnSp>
      <p:sp>
        <p:nvSpPr>
          <p:cNvPr id="1370" name="Shape 1370"/>
          <p:cNvSpPr txBox="1"/>
          <p:nvPr>
            <p:ph idx="2" type="body"/>
          </p:nvPr>
        </p:nvSpPr>
        <p:spPr>
          <a:xfrm>
            <a:off x="2224723" y="5958162"/>
            <a:ext cx="7744458" cy="377824"/>
          </a:xfrm>
          <a:prstGeom prst="rect">
            <a:avLst/>
          </a:prstGeom>
          <a:noFill/>
          <a:ln>
            <a:noFill/>
          </a:ln>
        </p:spPr>
        <p:txBody>
          <a:bodyPr anchorCtr="0" anchor="b" bIns="91425" lIns="91425" rIns="91425" tIns="91425"/>
          <a:lstStyle>
            <a:lvl1pPr rtl="0">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371" name="Shape 1371"/>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edia fullscreen">
    <p:bg>
      <p:bgPr>
        <a:blipFill rotWithShape="1">
          <a:blip r:embed="rId2">
            <a:alphaModFix/>
          </a:blip>
          <a:stretch>
            <a:fillRect b="0" l="0" r="0" t="0"/>
          </a:stretch>
        </a:blipFill>
      </p:bgPr>
    </p:bg>
    <p:spTree>
      <p:nvGrpSpPr>
        <p:cNvPr id="1372" name="Shape 1372"/>
        <p:cNvGrpSpPr/>
        <p:nvPr/>
      </p:nvGrpSpPr>
      <p:grpSpPr>
        <a:xfrm>
          <a:off x="0" y="0"/>
          <a:ext cx="0" cy="0"/>
          <a:chOff x="0" y="0"/>
          <a:chExt cx="0" cy="0"/>
        </a:xfrm>
      </p:grpSpPr>
      <p:sp>
        <p:nvSpPr>
          <p:cNvPr id="1373" name="Shape 1373"/>
          <p:cNvSpPr/>
          <p:nvPr/>
        </p:nvSpPr>
        <p:spPr>
          <a:xfrm>
            <a:off x="571518" y="4693357"/>
            <a:ext cx="1006906" cy="10069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374" name="Shape 1374"/>
          <p:cNvPicPr preferRelativeResize="0"/>
          <p:nvPr/>
        </p:nvPicPr>
        <p:blipFill rotWithShape="1">
          <a:blip r:embed="rId3">
            <a:alphaModFix/>
          </a:blip>
          <a:srcRect b="0" l="0" r="0" t="0"/>
          <a:stretch/>
        </p:blipFill>
        <p:spPr>
          <a:xfrm>
            <a:off x="101572" y="-100315"/>
            <a:ext cx="473509" cy="473509"/>
          </a:xfrm>
          <a:prstGeom prst="rect">
            <a:avLst/>
          </a:prstGeom>
          <a:noFill/>
          <a:ln>
            <a:noFill/>
          </a:ln>
        </p:spPr>
      </p:pic>
      <p:sp>
        <p:nvSpPr>
          <p:cNvPr id="1375" name="Shape 1375"/>
          <p:cNvSpPr/>
          <p:nvPr/>
        </p:nvSpPr>
        <p:spPr>
          <a:xfrm>
            <a:off x="-985734" y="-162267"/>
            <a:ext cx="1285963" cy="1285963"/>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376" name="Shape 1376"/>
          <p:cNvPicPr preferRelativeResize="0"/>
          <p:nvPr/>
        </p:nvPicPr>
        <p:blipFill rotWithShape="1">
          <a:blip r:embed="rId4">
            <a:alphaModFix/>
          </a:blip>
          <a:srcRect b="0" l="0" r="0" t="0"/>
          <a:stretch/>
        </p:blipFill>
        <p:spPr>
          <a:xfrm>
            <a:off x="11358417" y="851184"/>
            <a:ext cx="1972649" cy="1972649"/>
          </a:xfrm>
          <a:prstGeom prst="rect">
            <a:avLst/>
          </a:prstGeom>
          <a:noFill/>
          <a:ln>
            <a:noFill/>
          </a:ln>
        </p:spPr>
      </p:pic>
      <p:sp>
        <p:nvSpPr>
          <p:cNvPr id="1377" name="Shape 1377"/>
          <p:cNvSpPr/>
          <p:nvPr/>
        </p:nvSpPr>
        <p:spPr>
          <a:xfrm>
            <a:off x="11358417" y="494287"/>
            <a:ext cx="830406" cy="8304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378" name="Shape 1378"/>
          <p:cNvPicPr preferRelativeResize="0"/>
          <p:nvPr/>
        </p:nvPicPr>
        <p:blipFill rotWithShape="1">
          <a:blip r:embed="rId5">
            <a:alphaModFix/>
          </a:blip>
          <a:srcRect b="0" l="0" r="0" t="0"/>
          <a:stretch/>
        </p:blipFill>
        <p:spPr>
          <a:xfrm>
            <a:off x="-908530" y="4979687"/>
            <a:ext cx="2549524" cy="2549524"/>
          </a:xfrm>
          <a:prstGeom prst="rect">
            <a:avLst/>
          </a:prstGeom>
          <a:noFill/>
          <a:ln>
            <a:noFill/>
          </a:ln>
        </p:spPr>
      </p:pic>
      <p:grpSp>
        <p:nvGrpSpPr>
          <p:cNvPr id="1379" name="Shape 1379"/>
          <p:cNvGrpSpPr/>
          <p:nvPr/>
        </p:nvGrpSpPr>
        <p:grpSpPr>
          <a:xfrm>
            <a:off x="11243268" y="6270899"/>
            <a:ext cx="611828" cy="428383"/>
            <a:chOff x="267" y="-340"/>
            <a:chExt cx="7143" cy="5002"/>
          </a:xfrm>
        </p:grpSpPr>
        <p:sp>
          <p:nvSpPr>
            <p:cNvPr id="1380" name="Shape 1380"/>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81" name="Shape 1381"/>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82" name="Shape 1382"/>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83" name="Shape 1383"/>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84" name="Shape 1384"/>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85" name="Shape 1385"/>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86" name="Shape 1386"/>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87" name="Shape 1387"/>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88" name="Shape 1388"/>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89" name="Shape 1389"/>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390" name="Shape 1390"/>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1391" name="Shape 1391"/>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Sales_Cloud_Dark">
    <p:bg>
      <p:bgPr>
        <a:blipFill rotWithShape="1">
          <a:blip r:embed="rId2">
            <a:alphaModFix/>
          </a:blip>
          <a:stretch>
            <a:fillRect b="0" l="0" r="0" t="0"/>
          </a:stretch>
        </a:blipFill>
      </p:bgPr>
    </p:bg>
    <p:spTree>
      <p:nvGrpSpPr>
        <p:cNvPr id="1392" name="Shape 1392"/>
        <p:cNvGrpSpPr/>
        <p:nvPr/>
      </p:nvGrpSpPr>
      <p:grpSpPr>
        <a:xfrm>
          <a:off x="0" y="0"/>
          <a:ext cx="0" cy="0"/>
          <a:chOff x="0" y="0"/>
          <a:chExt cx="0" cy="0"/>
        </a:xfrm>
      </p:grpSpPr>
      <p:pic>
        <p:nvPicPr>
          <p:cNvPr id="1393" name="Shape 1393"/>
          <p:cNvPicPr preferRelativeResize="0"/>
          <p:nvPr/>
        </p:nvPicPr>
        <p:blipFill rotWithShape="1">
          <a:blip r:embed="rId3">
            <a:alphaModFix/>
          </a:blip>
          <a:srcRect b="0" l="0" r="0" t="0"/>
          <a:stretch/>
        </p:blipFill>
        <p:spPr>
          <a:xfrm>
            <a:off x="7185015" y="3786260"/>
            <a:ext cx="2578123" cy="2634171"/>
          </a:xfrm>
          <a:prstGeom prst="rect">
            <a:avLst/>
          </a:prstGeom>
          <a:noFill/>
          <a:ln>
            <a:noFill/>
          </a:ln>
        </p:spPr>
      </p:pic>
      <p:sp>
        <p:nvSpPr>
          <p:cNvPr id="1394" name="Shape 1394"/>
          <p:cNvSpPr/>
          <p:nvPr/>
        </p:nvSpPr>
        <p:spPr>
          <a:xfrm>
            <a:off x="571518" y="4693357"/>
            <a:ext cx="1006906" cy="10069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395" name="Shape 1395"/>
          <p:cNvPicPr preferRelativeResize="0"/>
          <p:nvPr/>
        </p:nvPicPr>
        <p:blipFill rotWithShape="1">
          <a:blip r:embed="rId4">
            <a:alphaModFix/>
          </a:blip>
          <a:srcRect b="0" l="0" r="0" t="0"/>
          <a:stretch/>
        </p:blipFill>
        <p:spPr>
          <a:xfrm>
            <a:off x="101572" y="-100315"/>
            <a:ext cx="473509" cy="473509"/>
          </a:xfrm>
          <a:prstGeom prst="rect">
            <a:avLst/>
          </a:prstGeom>
          <a:noFill/>
          <a:ln>
            <a:noFill/>
          </a:ln>
        </p:spPr>
      </p:pic>
      <p:sp>
        <p:nvSpPr>
          <p:cNvPr id="1396" name="Shape 1396"/>
          <p:cNvSpPr/>
          <p:nvPr/>
        </p:nvSpPr>
        <p:spPr>
          <a:xfrm>
            <a:off x="-985734" y="-162267"/>
            <a:ext cx="1285963" cy="1285963"/>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397" name="Shape 1397"/>
          <p:cNvPicPr preferRelativeResize="0"/>
          <p:nvPr/>
        </p:nvPicPr>
        <p:blipFill rotWithShape="1">
          <a:blip r:embed="rId5">
            <a:alphaModFix/>
          </a:blip>
          <a:srcRect b="0" l="0" r="0" t="0"/>
          <a:stretch/>
        </p:blipFill>
        <p:spPr>
          <a:xfrm>
            <a:off x="11358417" y="851184"/>
            <a:ext cx="1972649" cy="1972649"/>
          </a:xfrm>
          <a:prstGeom prst="rect">
            <a:avLst/>
          </a:prstGeom>
          <a:noFill/>
          <a:ln>
            <a:noFill/>
          </a:ln>
        </p:spPr>
      </p:pic>
      <p:sp>
        <p:nvSpPr>
          <p:cNvPr id="1398" name="Shape 1398"/>
          <p:cNvSpPr/>
          <p:nvPr/>
        </p:nvSpPr>
        <p:spPr>
          <a:xfrm>
            <a:off x="11358417" y="494287"/>
            <a:ext cx="830406" cy="8304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nvGrpSpPr>
          <p:cNvPr id="1399" name="Shape 1399"/>
          <p:cNvGrpSpPr/>
          <p:nvPr/>
        </p:nvGrpSpPr>
        <p:grpSpPr>
          <a:xfrm>
            <a:off x="8686801" y="5026740"/>
            <a:ext cx="1104364" cy="966038"/>
            <a:chOff x="9356932" y="5612937"/>
            <a:chExt cx="434231" cy="379842"/>
          </a:xfrm>
        </p:grpSpPr>
        <p:sp>
          <p:nvSpPr>
            <p:cNvPr id="1400" name="Shape 1400"/>
            <p:cNvSpPr/>
            <p:nvPr/>
          </p:nvSpPr>
          <p:spPr>
            <a:xfrm>
              <a:off x="9356932" y="5612937"/>
              <a:ext cx="338650" cy="338650"/>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1401" name="Shape 1401"/>
            <p:cNvSpPr/>
            <p:nvPr/>
          </p:nvSpPr>
          <p:spPr>
            <a:xfrm>
              <a:off x="9600003" y="5801619"/>
              <a:ext cx="191160" cy="191160"/>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pic>
        <p:nvPicPr>
          <p:cNvPr id="1402" name="Shape 1402"/>
          <p:cNvPicPr preferRelativeResize="0"/>
          <p:nvPr/>
        </p:nvPicPr>
        <p:blipFill rotWithShape="1">
          <a:blip r:embed="rId6">
            <a:alphaModFix/>
          </a:blip>
          <a:srcRect b="0" l="0" r="0" t="0"/>
          <a:stretch/>
        </p:blipFill>
        <p:spPr>
          <a:xfrm>
            <a:off x="-908530" y="4979687"/>
            <a:ext cx="2549524" cy="2549524"/>
          </a:xfrm>
          <a:prstGeom prst="rect">
            <a:avLst/>
          </a:prstGeom>
          <a:noFill/>
          <a:ln>
            <a:noFill/>
          </a:ln>
        </p:spPr>
      </p:pic>
      <p:sp>
        <p:nvSpPr>
          <p:cNvPr id="1403" name="Shape 1403"/>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404" name="Shape 1404"/>
          <p:cNvSpPr txBox="1"/>
          <p:nvPr>
            <p:ph idx="1"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grpSp>
        <p:nvGrpSpPr>
          <p:cNvPr id="1405" name="Shape 1405"/>
          <p:cNvGrpSpPr/>
          <p:nvPr/>
        </p:nvGrpSpPr>
        <p:grpSpPr>
          <a:xfrm>
            <a:off x="11243268" y="6270899"/>
            <a:ext cx="611828" cy="428383"/>
            <a:chOff x="267" y="-340"/>
            <a:chExt cx="7143" cy="5002"/>
          </a:xfrm>
        </p:grpSpPr>
        <p:sp>
          <p:nvSpPr>
            <p:cNvPr id="1406" name="Shape 1406"/>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07" name="Shape 1407"/>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08" name="Shape 1408"/>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09" name="Shape 1409"/>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10" name="Shape 1410"/>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11" name="Shape 1411"/>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12" name="Shape 1412"/>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13" name="Shape 1413"/>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14" name="Shape 1414"/>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15" name="Shape 1415"/>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16" name="Shape 1416"/>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1417" name="Shape 1417"/>
          <p:cNvSpPr txBox="1"/>
          <p:nvPr>
            <p:ph idx="2" type="body"/>
          </p:nvPr>
        </p:nvSpPr>
        <p:spPr>
          <a:xfrm>
            <a:off x="338328" y="1601725"/>
            <a:ext cx="11517122" cy="464159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418" name="Shape 1418"/>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Service Cloud_Dark">
    <p:bg>
      <p:bgPr>
        <a:blipFill rotWithShape="1">
          <a:blip r:embed="rId2">
            <a:alphaModFix/>
          </a:blip>
          <a:stretch>
            <a:fillRect b="0" l="0" r="0" t="0"/>
          </a:stretch>
        </a:blipFill>
      </p:bgPr>
    </p:bg>
    <p:spTree>
      <p:nvGrpSpPr>
        <p:cNvPr id="1419" name="Shape 1419"/>
        <p:cNvGrpSpPr/>
        <p:nvPr/>
      </p:nvGrpSpPr>
      <p:grpSpPr>
        <a:xfrm>
          <a:off x="0" y="0"/>
          <a:ext cx="0" cy="0"/>
          <a:chOff x="0" y="0"/>
          <a:chExt cx="0" cy="0"/>
        </a:xfrm>
      </p:grpSpPr>
      <p:pic>
        <p:nvPicPr>
          <p:cNvPr id="1420" name="Shape 1420"/>
          <p:cNvPicPr preferRelativeResize="0"/>
          <p:nvPr/>
        </p:nvPicPr>
        <p:blipFill rotWithShape="1">
          <a:blip r:embed="rId3">
            <a:alphaModFix/>
          </a:blip>
          <a:srcRect b="0" l="0" r="0" t="0"/>
          <a:stretch/>
        </p:blipFill>
        <p:spPr>
          <a:xfrm>
            <a:off x="7185015" y="3786260"/>
            <a:ext cx="2578123" cy="2634171"/>
          </a:xfrm>
          <a:prstGeom prst="rect">
            <a:avLst/>
          </a:prstGeom>
          <a:noFill/>
          <a:ln>
            <a:noFill/>
          </a:ln>
        </p:spPr>
      </p:pic>
      <p:sp>
        <p:nvSpPr>
          <p:cNvPr id="1421" name="Shape 1421"/>
          <p:cNvSpPr/>
          <p:nvPr/>
        </p:nvSpPr>
        <p:spPr>
          <a:xfrm>
            <a:off x="571518" y="4693357"/>
            <a:ext cx="1006906" cy="10069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422" name="Shape 1422"/>
          <p:cNvPicPr preferRelativeResize="0"/>
          <p:nvPr/>
        </p:nvPicPr>
        <p:blipFill rotWithShape="1">
          <a:blip r:embed="rId4">
            <a:alphaModFix/>
          </a:blip>
          <a:srcRect b="0" l="0" r="0" t="0"/>
          <a:stretch/>
        </p:blipFill>
        <p:spPr>
          <a:xfrm>
            <a:off x="101572" y="-100315"/>
            <a:ext cx="473509" cy="473509"/>
          </a:xfrm>
          <a:prstGeom prst="rect">
            <a:avLst/>
          </a:prstGeom>
          <a:noFill/>
          <a:ln>
            <a:noFill/>
          </a:ln>
        </p:spPr>
      </p:pic>
      <p:sp>
        <p:nvSpPr>
          <p:cNvPr id="1423" name="Shape 1423"/>
          <p:cNvSpPr/>
          <p:nvPr/>
        </p:nvSpPr>
        <p:spPr>
          <a:xfrm>
            <a:off x="-985734" y="-162267"/>
            <a:ext cx="1285963" cy="1285963"/>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424" name="Shape 1424"/>
          <p:cNvPicPr preferRelativeResize="0"/>
          <p:nvPr/>
        </p:nvPicPr>
        <p:blipFill rotWithShape="1">
          <a:blip r:embed="rId5">
            <a:alphaModFix/>
          </a:blip>
          <a:srcRect b="0" l="0" r="0" t="0"/>
          <a:stretch/>
        </p:blipFill>
        <p:spPr>
          <a:xfrm>
            <a:off x="11358417" y="851184"/>
            <a:ext cx="1972649" cy="1972649"/>
          </a:xfrm>
          <a:prstGeom prst="rect">
            <a:avLst/>
          </a:prstGeom>
          <a:noFill/>
          <a:ln>
            <a:noFill/>
          </a:ln>
        </p:spPr>
      </p:pic>
      <p:sp>
        <p:nvSpPr>
          <p:cNvPr id="1425" name="Shape 1425"/>
          <p:cNvSpPr/>
          <p:nvPr/>
        </p:nvSpPr>
        <p:spPr>
          <a:xfrm>
            <a:off x="11358417" y="494287"/>
            <a:ext cx="830406" cy="8304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nvGrpSpPr>
          <p:cNvPr id="1426" name="Shape 1426"/>
          <p:cNvGrpSpPr/>
          <p:nvPr/>
        </p:nvGrpSpPr>
        <p:grpSpPr>
          <a:xfrm>
            <a:off x="8686801" y="5026740"/>
            <a:ext cx="1104364" cy="966038"/>
            <a:chOff x="9356932" y="5612937"/>
            <a:chExt cx="434231" cy="379842"/>
          </a:xfrm>
        </p:grpSpPr>
        <p:sp>
          <p:nvSpPr>
            <p:cNvPr id="1427" name="Shape 1427"/>
            <p:cNvSpPr/>
            <p:nvPr/>
          </p:nvSpPr>
          <p:spPr>
            <a:xfrm>
              <a:off x="9356932" y="5612937"/>
              <a:ext cx="338650" cy="338650"/>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1428" name="Shape 1428"/>
            <p:cNvSpPr/>
            <p:nvPr/>
          </p:nvSpPr>
          <p:spPr>
            <a:xfrm>
              <a:off x="9600003" y="5801619"/>
              <a:ext cx="191160" cy="191160"/>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pic>
        <p:nvPicPr>
          <p:cNvPr id="1429" name="Shape 1429"/>
          <p:cNvPicPr preferRelativeResize="0"/>
          <p:nvPr/>
        </p:nvPicPr>
        <p:blipFill rotWithShape="1">
          <a:blip r:embed="rId6">
            <a:alphaModFix/>
          </a:blip>
          <a:srcRect b="0" l="0" r="0" t="0"/>
          <a:stretch/>
        </p:blipFill>
        <p:spPr>
          <a:xfrm>
            <a:off x="-908530" y="4979687"/>
            <a:ext cx="2549524" cy="2549524"/>
          </a:xfrm>
          <a:prstGeom prst="rect">
            <a:avLst/>
          </a:prstGeom>
          <a:noFill/>
          <a:ln>
            <a:noFill/>
          </a:ln>
        </p:spPr>
      </p:pic>
      <p:sp>
        <p:nvSpPr>
          <p:cNvPr id="1430" name="Shape 1430"/>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431" name="Shape 1431"/>
          <p:cNvSpPr txBox="1"/>
          <p:nvPr>
            <p:ph idx="1"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grpSp>
        <p:nvGrpSpPr>
          <p:cNvPr id="1432" name="Shape 1432"/>
          <p:cNvGrpSpPr/>
          <p:nvPr/>
        </p:nvGrpSpPr>
        <p:grpSpPr>
          <a:xfrm>
            <a:off x="11243268" y="6270899"/>
            <a:ext cx="611828" cy="428383"/>
            <a:chOff x="267" y="-340"/>
            <a:chExt cx="7143" cy="5002"/>
          </a:xfrm>
        </p:grpSpPr>
        <p:sp>
          <p:nvSpPr>
            <p:cNvPr id="1433" name="Shape 1433"/>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34" name="Shape 1434"/>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35" name="Shape 1435"/>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36" name="Shape 1436"/>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37" name="Shape 1437"/>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38" name="Shape 1438"/>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39" name="Shape 1439"/>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40" name="Shape 1440"/>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41" name="Shape 1441"/>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42" name="Shape 1442"/>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43" name="Shape 1443"/>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1444" name="Shape 1444"/>
          <p:cNvSpPr txBox="1"/>
          <p:nvPr>
            <p:ph idx="2" type="body"/>
          </p:nvPr>
        </p:nvSpPr>
        <p:spPr>
          <a:xfrm>
            <a:off x="338328" y="1601725"/>
            <a:ext cx="11517122" cy="464159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445" name="Shape 1445"/>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Marketing Cloud_Dark">
    <p:bg>
      <p:bgPr>
        <a:solidFill>
          <a:schemeClr val="accent5"/>
        </a:solidFill>
      </p:bgPr>
    </p:bg>
    <p:spTree>
      <p:nvGrpSpPr>
        <p:cNvPr id="1446" name="Shape 1446"/>
        <p:cNvGrpSpPr/>
        <p:nvPr/>
      </p:nvGrpSpPr>
      <p:grpSpPr>
        <a:xfrm>
          <a:off x="0" y="0"/>
          <a:ext cx="0" cy="0"/>
          <a:chOff x="0" y="0"/>
          <a:chExt cx="0" cy="0"/>
        </a:xfrm>
      </p:grpSpPr>
      <p:sp>
        <p:nvSpPr>
          <p:cNvPr id="1447" name="Shape 1447"/>
          <p:cNvSpPr/>
          <p:nvPr/>
        </p:nvSpPr>
        <p:spPr>
          <a:xfrm>
            <a:off x="0" y="0"/>
            <a:ext cx="12188951" cy="6858000"/>
          </a:xfrm>
          <a:prstGeom prst="rect">
            <a:avLst/>
          </a:prstGeom>
          <a:gradFill>
            <a:gsLst>
              <a:gs pos="0">
                <a:srgbClr val="9C5700"/>
              </a:gs>
              <a:gs pos="48000">
                <a:srgbClr val="F18700"/>
              </a:gs>
              <a:gs pos="100000">
                <a:srgbClr val="FFB557"/>
              </a:gs>
            </a:gsLst>
            <a:lin ang="27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pic>
        <p:nvPicPr>
          <p:cNvPr id="1448" name="Shape 1448"/>
          <p:cNvPicPr preferRelativeResize="0"/>
          <p:nvPr/>
        </p:nvPicPr>
        <p:blipFill rotWithShape="1">
          <a:blip r:embed="rId2">
            <a:alphaModFix/>
          </a:blip>
          <a:srcRect b="0" l="0" r="0" t="0"/>
          <a:stretch/>
        </p:blipFill>
        <p:spPr>
          <a:xfrm>
            <a:off x="7185015" y="3786260"/>
            <a:ext cx="2578123" cy="2634171"/>
          </a:xfrm>
          <a:prstGeom prst="rect">
            <a:avLst/>
          </a:prstGeom>
          <a:noFill/>
          <a:ln>
            <a:noFill/>
          </a:ln>
        </p:spPr>
      </p:pic>
      <p:sp>
        <p:nvSpPr>
          <p:cNvPr id="1449" name="Shape 1449"/>
          <p:cNvSpPr/>
          <p:nvPr/>
        </p:nvSpPr>
        <p:spPr>
          <a:xfrm>
            <a:off x="571518" y="4693357"/>
            <a:ext cx="1006906" cy="10069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450" name="Shape 1450"/>
          <p:cNvPicPr preferRelativeResize="0"/>
          <p:nvPr/>
        </p:nvPicPr>
        <p:blipFill rotWithShape="1">
          <a:blip r:embed="rId3">
            <a:alphaModFix/>
          </a:blip>
          <a:srcRect b="0" l="0" r="0" t="0"/>
          <a:stretch/>
        </p:blipFill>
        <p:spPr>
          <a:xfrm>
            <a:off x="101572" y="-100315"/>
            <a:ext cx="473509" cy="473509"/>
          </a:xfrm>
          <a:prstGeom prst="rect">
            <a:avLst/>
          </a:prstGeom>
          <a:noFill/>
          <a:ln>
            <a:noFill/>
          </a:ln>
        </p:spPr>
      </p:pic>
      <p:sp>
        <p:nvSpPr>
          <p:cNvPr id="1451" name="Shape 1451"/>
          <p:cNvSpPr/>
          <p:nvPr/>
        </p:nvSpPr>
        <p:spPr>
          <a:xfrm>
            <a:off x="-985734" y="-162267"/>
            <a:ext cx="1285963" cy="1285963"/>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452" name="Shape 1452"/>
          <p:cNvPicPr preferRelativeResize="0"/>
          <p:nvPr/>
        </p:nvPicPr>
        <p:blipFill rotWithShape="1">
          <a:blip r:embed="rId4">
            <a:alphaModFix/>
          </a:blip>
          <a:srcRect b="0" l="0" r="0" t="0"/>
          <a:stretch/>
        </p:blipFill>
        <p:spPr>
          <a:xfrm>
            <a:off x="11358417" y="851184"/>
            <a:ext cx="1972649" cy="1972649"/>
          </a:xfrm>
          <a:prstGeom prst="rect">
            <a:avLst/>
          </a:prstGeom>
          <a:noFill/>
          <a:ln>
            <a:noFill/>
          </a:ln>
        </p:spPr>
      </p:pic>
      <p:sp>
        <p:nvSpPr>
          <p:cNvPr id="1453" name="Shape 1453"/>
          <p:cNvSpPr/>
          <p:nvPr/>
        </p:nvSpPr>
        <p:spPr>
          <a:xfrm>
            <a:off x="11358417" y="494287"/>
            <a:ext cx="830406" cy="8304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nvGrpSpPr>
          <p:cNvPr id="1454" name="Shape 1454"/>
          <p:cNvGrpSpPr/>
          <p:nvPr/>
        </p:nvGrpSpPr>
        <p:grpSpPr>
          <a:xfrm>
            <a:off x="8686801" y="5026740"/>
            <a:ext cx="1104364" cy="966038"/>
            <a:chOff x="9356932" y="5612937"/>
            <a:chExt cx="434231" cy="379842"/>
          </a:xfrm>
        </p:grpSpPr>
        <p:sp>
          <p:nvSpPr>
            <p:cNvPr id="1455" name="Shape 1455"/>
            <p:cNvSpPr/>
            <p:nvPr/>
          </p:nvSpPr>
          <p:spPr>
            <a:xfrm>
              <a:off x="9356932" y="5612937"/>
              <a:ext cx="338650" cy="338650"/>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1456" name="Shape 1456"/>
            <p:cNvSpPr/>
            <p:nvPr/>
          </p:nvSpPr>
          <p:spPr>
            <a:xfrm>
              <a:off x="9600003" y="5801619"/>
              <a:ext cx="191160" cy="191160"/>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pic>
        <p:nvPicPr>
          <p:cNvPr id="1457" name="Shape 1457"/>
          <p:cNvPicPr preferRelativeResize="0"/>
          <p:nvPr/>
        </p:nvPicPr>
        <p:blipFill rotWithShape="1">
          <a:blip r:embed="rId5">
            <a:alphaModFix/>
          </a:blip>
          <a:srcRect b="0" l="0" r="0" t="0"/>
          <a:stretch/>
        </p:blipFill>
        <p:spPr>
          <a:xfrm>
            <a:off x="-908530" y="4979687"/>
            <a:ext cx="2549524" cy="2549524"/>
          </a:xfrm>
          <a:prstGeom prst="rect">
            <a:avLst/>
          </a:prstGeom>
          <a:noFill/>
          <a:ln>
            <a:noFill/>
          </a:ln>
        </p:spPr>
      </p:pic>
      <p:sp>
        <p:nvSpPr>
          <p:cNvPr id="1458" name="Shape 1458"/>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459" name="Shape 1459"/>
          <p:cNvSpPr txBox="1"/>
          <p:nvPr>
            <p:ph idx="1"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grpSp>
        <p:nvGrpSpPr>
          <p:cNvPr id="1460" name="Shape 1460"/>
          <p:cNvGrpSpPr/>
          <p:nvPr/>
        </p:nvGrpSpPr>
        <p:grpSpPr>
          <a:xfrm>
            <a:off x="11243268" y="6270899"/>
            <a:ext cx="611828" cy="428383"/>
            <a:chOff x="267" y="-340"/>
            <a:chExt cx="7143" cy="5002"/>
          </a:xfrm>
        </p:grpSpPr>
        <p:sp>
          <p:nvSpPr>
            <p:cNvPr id="1461" name="Shape 1461"/>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62" name="Shape 1462"/>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63" name="Shape 1463"/>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64" name="Shape 1464"/>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65" name="Shape 1465"/>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66" name="Shape 1466"/>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67" name="Shape 1467"/>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68" name="Shape 1468"/>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69" name="Shape 1469"/>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70" name="Shape 1470"/>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71" name="Shape 1471"/>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1472" name="Shape 1472"/>
          <p:cNvSpPr txBox="1"/>
          <p:nvPr>
            <p:ph idx="2" type="body"/>
          </p:nvPr>
        </p:nvSpPr>
        <p:spPr>
          <a:xfrm>
            <a:off x="338328" y="1601725"/>
            <a:ext cx="11517122" cy="464159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473" name="Shape 1473"/>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olumn">
    <p:spTree>
      <p:nvGrpSpPr>
        <p:cNvPr id="77" name="Shape 77"/>
        <p:cNvGrpSpPr/>
        <p:nvPr/>
      </p:nvGrpSpPr>
      <p:grpSpPr>
        <a:xfrm>
          <a:off x="0" y="0"/>
          <a:ext cx="0" cy="0"/>
          <a:chOff x="0" y="0"/>
          <a:chExt cx="0" cy="0"/>
        </a:xfrm>
      </p:grpSpPr>
      <p:sp>
        <p:nvSpPr>
          <p:cNvPr id="78" name="Shape 78"/>
          <p:cNvSpPr txBox="1"/>
          <p:nvPr>
            <p:ph idx="1" type="body"/>
          </p:nvPr>
        </p:nvSpPr>
        <p:spPr>
          <a:xfrm>
            <a:off x="338328" y="1599479"/>
            <a:ext cx="3749040" cy="462286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9" name="Shape 79"/>
          <p:cNvSpPr txBox="1"/>
          <p:nvPr>
            <p:ph idx="2" type="body"/>
          </p:nvPr>
        </p:nvSpPr>
        <p:spPr>
          <a:xfrm>
            <a:off x="4235126" y="1599479"/>
            <a:ext cx="3728166" cy="462286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0" name="Shape 80"/>
          <p:cNvSpPr txBox="1"/>
          <p:nvPr>
            <p:ph idx="3" type="body"/>
          </p:nvPr>
        </p:nvSpPr>
        <p:spPr>
          <a:xfrm>
            <a:off x="8090178" y="1599479"/>
            <a:ext cx="3749040" cy="462286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1" name="Shape 81"/>
          <p:cNvSpPr txBox="1"/>
          <p:nvPr>
            <p:ph idx="4"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2" name="Shape 82"/>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3" name="Shape 83"/>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Community Cloud_Dark">
    <p:bg>
      <p:bgPr>
        <a:solidFill>
          <a:schemeClr val="accent6"/>
        </a:solidFill>
      </p:bgPr>
    </p:bg>
    <p:spTree>
      <p:nvGrpSpPr>
        <p:cNvPr id="1474" name="Shape 1474"/>
        <p:cNvGrpSpPr/>
        <p:nvPr/>
      </p:nvGrpSpPr>
      <p:grpSpPr>
        <a:xfrm>
          <a:off x="0" y="0"/>
          <a:ext cx="0" cy="0"/>
          <a:chOff x="0" y="0"/>
          <a:chExt cx="0" cy="0"/>
        </a:xfrm>
      </p:grpSpPr>
      <p:sp>
        <p:nvSpPr>
          <p:cNvPr id="1475" name="Shape 1475"/>
          <p:cNvSpPr/>
          <p:nvPr/>
        </p:nvSpPr>
        <p:spPr>
          <a:xfrm>
            <a:off x="0" y="0"/>
            <a:ext cx="12188951" cy="6858000"/>
          </a:xfrm>
          <a:prstGeom prst="rect">
            <a:avLst/>
          </a:prstGeom>
          <a:gradFill>
            <a:gsLst>
              <a:gs pos="0">
                <a:srgbClr val="F4DA40"/>
              </a:gs>
              <a:gs pos="100000">
                <a:schemeClr val="accent6"/>
              </a:gs>
            </a:gsLst>
            <a:lin ang="135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pic>
        <p:nvPicPr>
          <p:cNvPr id="1476" name="Shape 1476"/>
          <p:cNvPicPr preferRelativeResize="0"/>
          <p:nvPr/>
        </p:nvPicPr>
        <p:blipFill rotWithShape="1">
          <a:blip r:embed="rId2">
            <a:alphaModFix/>
          </a:blip>
          <a:srcRect b="0" l="0" r="0" t="0"/>
          <a:stretch/>
        </p:blipFill>
        <p:spPr>
          <a:xfrm>
            <a:off x="7185015" y="3786260"/>
            <a:ext cx="2578123" cy="2634171"/>
          </a:xfrm>
          <a:prstGeom prst="rect">
            <a:avLst/>
          </a:prstGeom>
          <a:noFill/>
          <a:ln>
            <a:noFill/>
          </a:ln>
        </p:spPr>
      </p:pic>
      <p:sp>
        <p:nvSpPr>
          <p:cNvPr id="1477" name="Shape 1477"/>
          <p:cNvSpPr/>
          <p:nvPr/>
        </p:nvSpPr>
        <p:spPr>
          <a:xfrm>
            <a:off x="571518" y="4693357"/>
            <a:ext cx="1006906" cy="10069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478" name="Shape 1478"/>
          <p:cNvPicPr preferRelativeResize="0"/>
          <p:nvPr/>
        </p:nvPicPr>
        <p:blipFill rotWithShape="1">
          <a:blip r:embed="rId3">
            <a:alphaModFix/>
          </a:blip>
          <a:srcRect b="0" l="0" r="0" t="0"/>
          <a:stretch/>
        </p:blipFill>
        <p:spPr>
          <a:xfrm>
            <a:off x="101572" y="-100315"/>
            <a:ext cx="473509" cy="473509"/>
          </a:xfrm>
          <a:prstGeom prst="rect">
            <a:avLst/>
          </a:prstGeom>
          <a:noFill/>
          <a:ln>
            <a:noFill/>
          </a:ln>
        </p:spPr>
      </p:pic>
      <p:sp>
        <p:nvSpPr>
          <p:cNvPr id="1479" name="Shape 1479"/>
          <p:cNvSpPr/>
          <p:nvPr/>
        </p:nvSpPr>
        <p:spPr>
          <a:xfrm>
            <a:off x="-985734" y="-162267"/>
            <a:ext cx="1285963" cy="1285963"/>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480" name="Shape 1480"/>
          <p:cNvPicPr preferRelativeResize="0"/>
          <p:nvPr/>
        </p:nvPicPr>
        <p:blipFill rotWithShape="1">
          <a:blip r:embed="rId4">
            <a:alphaModFix/>
          </a:blip>
          <a:srcRect b="0" l="0" r="0" t="0"/>
          <a:stretch/>
        </p:blipFill>
        <p:spPr>
          <a:xfrm>
            <a:off x="11358417" y="851184"/>
            <a:ext cx="1972649" cy="1972649"/>
          </a:xfrm>
          <a:prstGeom prst="rect">
            <a:avLst/>
          </a:prstGeom>
          <a:noFill/>
          <a:ln>
            <a:noFill/>
          </a:ln>
        </p:spPr>
      </p:pic>
      <p:sp>
        <p:nvSpPr>
          <p:cNvPr id="1481" name="Shape 1481"/>
          <p:cNvSpPr/>
          <p:nvPr/>
        </p:nvSpPr>
        <p:spPr>
          <a:xfrm>
            <a:off x="11358417" y="494287"/>
            <a:ext cx="830406" cy="8304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nvGrpSpPr>
          <p:cNvPr id="1482" name="Shape 1482"/>
          <p:cNvGrpSpPr/>
          <p:nvPr/>
        </p:nvGrpSpPr>
        <p:grpSpPr>
          <a:xfrm>
            <a:off x="8686801" y="5026740"/>
            <a:ext cx="1104364" cy="966038"/>
            <a:chOff x="9356932" y="5612937"/>
            <a:chExt cx="434231" cy="379842"/>
          </a:xfrm>
        </p:grpSpPr>
        <p:sp>
          <p:nvSpPr>
            <p:cNvPr id="1483" name="Shape 1483"/>
            <p:cNvSpPr/>
            <p:nvPr/>
          </p:nvSpPr>
          <p:spPr>
            <a:xfrm>
              <a:off x="9356932" y="5612937"/>
              <a:ext cx="338650" cy="338650"/>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1484" name="Shape 1484"/>
            <p:cNvSpPr/>
            <p:nvPr/>
          </p:nvSpPr>
          <p:spPr>
            <a:xfrm>
              <a:off x="9600003" y="5801619"/>
              <a:ext cx="191160" cy="191160"/>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pic>
        <p:nvPicPr>
          <p:cNvPr id="1485" name="Shape 1485"/>
          <p:cNvPicPr preferRelativeResize="0"/>
          <p:nvPr/>
        </p:nvPicPr>
        <p:blipFill rotWithShape="1">
          <a:blip r:embed="rId5">
            <a:alphaModFix/>
          </a:blip>
          <a:srcRect b="0" l="0" r="0" t="0"/>
          <a:stretch/>
        </p:blipFill>
        <p:spPr>
          <a:xfrm>
            <a:off x="-908530" y="4979687"/>
            <a:ext cx="2549524" cy="2549524"/>
          </a:xfrm>
          <a:prstGeom prst="rect">
            <a:avLst/>
          </a:prstGeom>
          <a:noFill/>
          <a:ln>
            <a:noFill/>
          </a:ln>
        </p:spPr>
      </p:pic>
      <p:sp>
        <p:nvSpPr>
          <p:cNvPr id="1486" name="Shape 1486"/>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487" name="Shape 1487"/>
          <p:cNvSpPr txBox="1"/>
          <p:nvPr>
            <p:ph idx="1" type="body"/>
          </p:nvPr>
        </p:nvSpPr>
        <p:spPr>
          <a:xfrm>
            <a:off x="338328" y="1021079"/>
            <a:ext cx="11484864" cy="338554"/>
          </a:xfrm>
          <a:prstGeom prst="rect">
            <a:avLst/>
          </a:prstGeom>
          <a:noFill/>
          <a:ln>
            <a:noFill/>
          </a:ln>
        </p:spPr>
        <p:txBody>
          <a:bodyPr anchorCtr="0" anchor="t" bIns="91425" lIns="91425" rIns="91425" tIns="91425"/>
          <a:lstStyle>
            <a:lvl1pPr indent="0" marL="0" rtl="0">
              <a:spcBef>
                <a:spcPts val="0"/>
              </a:spcBef>
              <a:buClr>
                <a:schemeClr val="dk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grpSp>
        <p:nvGrpSpPr>
          <p:cNvPr id="1488" name="Shape 1488"/>
          <p:cNvGrpSpPr/>
          <p:nvPr/>
        </p:nvGrpSpPr>
        <p:grpSpPr>
          <a:xfrm>
            <a:off x="11243268" y="6270899"/>
            <a:ext cx="611828" cy="428383"/>
            <a:chOff x="267" y="-340"/>
            <a:chExt cx="7143" cy="5002"/>
          </a:xfrm>
        </p:grpSpPr>
        <p:sp>
          <p:nvSpPr>
            <p:cNvPr id="1489" name="Shape 1489"/>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90" name="Shape 1490"/>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91" name="Shape 1491"/>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92" name="Shape 1492"/>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93" name="Shape 1493"/>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94" name="Shape 1494"/>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95" name="Shape 1495"/>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96" name="Shape 1496"/>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97" name="Shape 1497"/>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98" name="Shape 1498"/>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499" name="Shape 1499"/>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1500" name="Shape 1500"/>
          <p:cNvSpPr txBox="1"/>
          <p:nvPr>
            <p:ph idx="2" type="body"/>
          </p:nvPr>
        </p:nvSpPr>
        <p:spPr>
          <a:xfrm>
            <a:off x="338328" y="1601725"/>
            <a:ext cx="11517122" cy="464159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01" name="Shape 1501"/>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Analytics Cloud_Dark">
    <p:bg>
      <p:bgPr>
        <a:blipFill rotWithShape="1">
          <a:blip r:embed="rId2">
            <a:alphaModFix/>
          </a:blip>
          <a:stretch>
            <a:fillRect b="0" l="0" r="0" t="0"/>
          </a:stretch>
        </a:blipFill>
      </p:bgPr>
    </p:bg>
    <p:spTree>
      <p:nvGrpSpPr>
        <p:cNvPr id="1502" name="Shape 1502"/>
        <p:cNvGrpSpPr/>
        <p:nvPr/>
      </p:nvGrpSpPr>
      <p:grpSpPr>
        <a:xfrm>
          <a:off x="0" y="0"/>
          <a:ext cx="0" cy="0"/>
          <a:chOff x="0" y="0"/>
          <a:chExt cx="0" cy="0"/>
        </a:xfrm>
      </p:grpSpPr>
      <p:pic>
        <p:nvPicPr>
          <p:cNvPr id="1503" name="Shape 1503"/>
          <p:cNvPicPr preferRelativeResize="0"/>
          <p:nvPr/>
        </p:nvPicPr>
        <p:blipFill rotWithShape="1">
          <a:blip r:embed="rId3">
            <a:alphaModFix/>
          </a:blip>
          <a:srcRect b="0" l="0" r="0" t="0"/>
          <a:stretch/>
        </p:blipFill>
        <p:spPr>
          <a:xfrm>
            <a:off x="7185015" y="3786260"/>
            <a:ext cx="2578123" cy="2634171"/>
          </a:xfrm>
          <a:prstGeom prst="rect">
            <a:avLst/>
          </a:prstGeom>
          <a:noFill/>
          <a:ln>
            <a:noFill/>
          </a:ln>
        </p:spPr>
      </p:pic>
      <p:sp>
        <p:nvSpPr>
          <p:cNvPr id="1504" name="Shape 1504"/>
          <p:cNvSpPr/>
          <p:nvPr/>
        </p:nvSpPr>
        <p:spPr>
          <a:xfrm>
            <a:off x="571518" y="4693357"/>
            <a:ext cx="1006906" cy="10069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505" name="Shape 1505"/>
          <p:cNvPicPr preferRelativeResize="0"/>
          <p:nvPr/>
        </p:nvPicPr>
        <p:blipFill rotWithShape="1">
          <a:blip r:embed="rId4">
            <a:alphaModFix/>
          </a:blip>
          <a:srcRect b="0" l="0" r="0" t="0"/>
          <a:stretch/>
        </p:blipFill>
        <p:spPr>
          <a:xfrm>
            <a:off x="101572" y="-100315"/>
            <a:ext cx="473509" cy="473509"/>
          </a:xfrm>
          <a:prstGeom prst="rect">
            <a:avLst/>
          </a:prstGeom>
          <a:noFill/>
          <a:ln>
            <a:noFill/>
          </a:ln>
        </p:spPr>
      </p:pic>
      <p:sp>
        <p:nvSpPr>
          <p:cNvPr id="1506" name="Shape 1506"/>
          <p:cNvSpPr/>
          <p:nvPr/>
        </p:nvSpPr>
        <p:spPr>
          <a:xfrm>
            <a:off x="-985734" y="-162267"/>
            <a:ext cx="1285963" cy="1285963"/>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507" name="Shape 1507"/>
          <p:cNvPicPr preferRelativeResize="0"/>
          <p:nvPr/>
        </p:nvPicPr>
        <p:blipFill rotWithShape="1">
          <a:blip r:embed="rId5">
            <a:alphaModFix/>
          </a:blip>
          <a:srcRect b="0" l="0" r="0" t="0"/>
          <a:stretch/>
        </p:blipFill>
        <p:spPr>
          <a:xfrm>
            <a:off x="11358417" y="851184"/>
            <a:ext cx="1972649" cy="1972649"/>
          </a:xfrm>
          <a:prstGeom prst="rect">
            <a:avLst/>
          </a:prstGeom>
          <a:noFill/>
          <a:ln>
            <a:noFill/>
          </a:ln>
        </p:spPr>
      </p:pic>
      <p:sp>
        <p:nvSpPr>
          <p:cNvPr id="1508" name="Shape 1508"/>
          <p:cNvSpPr/>
          <p:nvPr/>
        </p:nvSpPr>
        <p:spPr>
          <a:xfrm>
            <a:off x="11358417" y="494287"/>
            <a:ext cx="830406" cy="8304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nvGrpSpPr>
          <p:cNvPr id="1509" name="Shape 1509"/>
          <p:cNvGrpSpPr/>
          <p:nvPr/>
        </p:nvGrpSpPr>
        <p:grpSpPr>
          <a:xfrm>
            <a:off x="8686801" y="5026740"/>
            <a:ext cx="1104364" cy="966038"/>
            <a:chOff x="9356932" y="5612937"/>
            <a:chExt cx="434231" cy="379842"/>
          </a:xfrm>
        </p:grpSpPr>
        <p:sp>
          <p:nvSpPr>
            <p:cNvPr id="1510" name="Shape 1510"/>
            <p:cNvSpPr/>
            <p:nvPr/>
          </p:nvSpPr>
          <p:spPr>
            <a:xfrm>
              <a:off x="9356932" y="5612937"/>
              <a:ext cx="338650" cy="338650"/>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1511" name="Shape 1511"/>
            <p:cNvSpPr/>
            <p:nvPr/>
          </p:nvSpPr>
          <p:spPr>
            <a:xfrm>
              <a:off x="9600003" y="5801619"/>
              <a:ext cx="191160" cy="191160"/>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pic>
        <p:nvPicPr>
          <p:cNvPr id="1512" name="Shape 1512"/>
          <p:cNvPicPr preferRelativeResize="0"/>
          <p:nvPr/>
        </p:nvPicPr>
        <p:blipFill rotWithShape="1">
          <a:blip r:embed="rId6">
            <a:alphaModFix/>
          </a:blip>
          <a:srcRect b="0" l="0" r="0" t="0"/>
          <a:stretch/>
        </p:blipFill>
        <p:spPr>
          <a:xfrm>
            <a:off x="-908530" y="4979687"/>
            <a:ext cx="2549524" cy="2549524"/>
          </a:xfrm>
          <a:prstGeom prst="rect">
            <a:avLst/>
          </a:prstGeom>
          <a:noFill/>
          <a:ln>
            <a:noFill/>
          </a:ln>
        </p:spPr>
      </p:pic>
      <p:sp>
        <p:nvSpPr>
          <p:cNvPr id="1513" name="Shape 1513"/>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14" name="Shape 1514"/>
          <p:cNvSpPr txBox="1"/>
          <p:nvPr>
            <p:ph idx="1"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grpSp>
        <p:nvGrpSpPr>
          <p:cNvPr id="1515" name="Shape 1515"/>
          <p:cNvGrpSpPr/>
          <p:nvPr/>
        </p:nvGrpSpPr>
        <p:grpSpPr>
          <a:xfrm>
            <a:off x="11243268" y="6270899"/>
            <a:ext cx="611828" cy="428383"/>
            <a:chOff x="267" y="-340"/>
            <a:chExt cx="7143" cy="5002"/>
          </a:xfrm>
        </p:grpSpPr>
        <p:sp>
          <p:nvSpPr>
            <p:cNvPr id="1516" name="Shape 1516"/>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17" name="Shape 1517"/>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18" name="Shape 1518"/>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19" name="Shape 1519"/>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20" name="Shape 1520"/>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21" name="Shape 1521"/>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22" name="Shape 1522"/>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23" name="Shape 1523"/>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24" name="Shape 1524"/>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25" name="Shape 1525"/>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26" name="Shape 1526"/>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1527" name="Shape 1527"/>
          <p:cNvSpPr txBox="1"/>
          <p:nvPr>
            <p:ph idx="2" type="body"/>
          </p:nvPr>
        </p:nvSpPr>
        <p:spPr>
          <a:xfrm>
            <a:off x="338328" y="1601725"/>
            <a:ext cx="11517122" cy="464159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28" name="Shape 1528"/>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Platform Cloud_Dark">
    <p:bg>
      <p:bgPr>
        <a:blipFill rotWithShape="1">
          <a:blip r:embed="rId2">
            <a:alphaModFix/>
          </a:blip>
          <a:stretch>
            <a:fillRect b="0" l="0" r="0" t="0"/>
          </a:stretch>
        </a:blipFill>
      </p:bgPr>
    </p:bg>
    <p:spTree>
      <p:nvGrpSpPr>
        <p:cNvPr id="1529" name="Shape 1529"/>
        <p:cNvGrpSpPr/>
        <p:nvPr/>
      </p:nvGrpSpPr>
      <p:grpSpPr>
        <a:xfrm>
          <a:off x="0" y="0"/>
          <a:ext cx="0" cy="0"/>
          <a:chOff x="0" y="0"/>
          <a:chExt cx="0" cy="0"/>
        </a:xfrm>
      </p:grpSpPr>
      <p:pic>
        <p:nvPicPr>
          <p:cNvPr id="1530" name="Shape 1530"/>
          <p:cNvPicPr preferRelativeResize="0"/>
          <p:nvPr/>
        </p:nvPicPr>
        <p:blipFill rotWithShape="1">
          <a:blip r:embed="rId3">
            <a:alphaModFix/>
          </a:blip>
          <a:srcRect b="0" l="0" r="0" t="0"/>
          <a:stretch/>
        </p:blipFill>
        <p:spPr>
          <a:xfrm>
            <a:off x="7185015" y="3786260"/>
            <a:ext cx="2578123" cy="2634171"/>
          </a:xfrm>
          <a:prstGeom prst="rect">
            <a:avLst/>
          </a:prstGeom>
          <a:noFill/>
          <a:ln>
            <a:noFill/>
          </a:ln>
        </p:spPr>
      </p:pic>
      <p:sp>
        <p:nvSpPr>
          <p:cNvPr id="1531" name="Shape 1531"/>
          <p:cNvSpPr/>
          <p:nvPr/>
        </p:nvSpPr>
        <p:spPr>
          <a:xfrm>
            <a:off x="571518" y="4693357"/>
            <a:ext cx="1006906" cy="10069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532" name="Shape 1532"/>
          <p:cNvPicPr preferRelativeResize="0"/>
          <p:nvPr/>
        </p:nvPicPr>
        <p:blipFill rotWithShape="1">
          <a:blip r:embed="rId4">
            <a:alphaModFix/>
          </a:blip>
          <a:srcRect b="0" l="0" r="0" t="0"/>
          <a:stretch/>
        </p:blipFill>
        <p:spPr>
          <a:xfrm>
            <a:off x="101572" y="-100315"/>
            <a:ext cx="473509" cy="473509"/>
          </a:xfrm>
          <a:prstGeom prst="rect">
            <a:avLst/>
          </a:prstGeom>
          <a:noFill/>
          <a:ln>
            <a:noFill/>
          </a:ln>
        </p:spPr>
      </p:pic>
      <p:sp>
        <p:nvSpPr>
          <p:cNvPr id="1533" name="Shape 1533"/>
          <p:cNvSpPr/>
          <p:nvPr/>
        </p:nvSpPr>
        <p:spPr>
          <a:xfrm>
            <a:off x="-985734" y="-162267"/>
            <a:ext cx="1285963" cy="1285963"/>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pic>
        <p:nvPicPr>
          <p:cNvPr id="1534" name="Shape 1534"/>
          <p:cNvPicPr preferRelativeResize="0"/>
          <p:nvPr/>
        </p:nvPicPr>
        <p:blipFill rotWithShape="1">
          <a:blip r:embed="rId5">
            <a:alphaModFix/>
          </a:blip>
          <a:srcRect b="0" l="0" r="0" t="0"/>
          <a:stretch/>
        </p:blipFill>
        <p:spPr>
          <a:xfrm>
            <a:off x="11358417" y="851184"/>
            <a:ext cx="1972649" cy="1972649"/>
          </a:xfrm>
          <a:prstGeom prst="rect">
            <a:avLst/>
          </a:prstGeom>
          <a:noFill/>
          <a:ln>
            <a:noFill/>
          </a:ln>
        </p:spPr>
      </p:pic>
      <p:sp>
        <p:nvSpPr>
          <p:cNvPr id="1535" name="Shape 1535"/>
          <p:cNvSpPr/>
          <p:nvPr/>
        </p:nvSpPr>
        <p:spPr>
          <a:xfrm>
            <a:off x="11358417" y="494287"/>
            <a:ext cx="830406" cy="830406"/>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nvGrpSpPr>
          <p:cNvPr id="1536" name="Shape 1536"/>
          <p:cNvGrpSpPr/>
          <p:nvPr/>
        </p:nvGrpSpPr>
        <p:grpSpPr>
          <a:xfrm>
            <a:off x="8686801" y="5026740"/>
            <a:ext cx="1104364" cy="966038"/>
            <a:chOff x="9356932" y="5612937"/>
            <a:chExt cx="434231" cy="379842"/>
          </a:xfrm>
        </p:grpSpPr>
        <p:sp>
          <p:nvSpPr>
            <p:cNvPr id="1537" name="Shape 1537"/>
            <p:cNvSpPr/>
            <p:nvPr/>
          </p:nvSpPr>
          <p:spPr>
            <a:xfrm>
              <a:off x="9356932" y="5612937"/>
              <a:ext cx="338650" cy="338650"/>
            </a:xfrm>
            <a:prstGeom prst="ellipse">
              <a:avLst/>
            </a:prstGeom>
            <a:solidFill>
              <a:srgbClr val="FFFFFF">
                <a:alpha val="4705"/>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sp>
          <p:nvSpPr>
            <p:cNvPr id="1538" name="Shape 1538"/>
            <p:cNvSpPr/>
            <p:nvPr/>
          </p:nvSpPr>
          <p:spPr>
            <a:xfrm>
              <a:off x="9600003" y="5801619"/>
              <a:ext cx="191160" cy="191160"/>
            </a:xfrm>
            <a:prstGeom prst="ellipse">
              <a:avLst/>
            </a:prstGeom>
            <a:solidFill>
              <a:srgbClr val="FFFFFF">
                <a:alpha val="1960"/>
              </a:srgbClr>
            </a:solidFill>
            <a:ln>
              <a:noFill/>
            </a:ln>
          </p:spPr>
          <p:txBody>
            <a:bodyPr anchorCtr="0" anchor="ctr" bIns="45700" lIns="91425" rIns="91425" tIns="45700">
              <a:noAutofit/>
            </a:bodyPr>
            <a:lstStyle/>
            <a:p>
              <a:pPr indent="0" lvl="0" marL="0" marR="0" rtl="0" algn="ctr">
                <a:spcBef>
                  <a:spcPts val="0"/>
                </a:spcBef>
                <a:buNone/>
              </a:pPr>
              <a:r>
                <a:t/>
              </a:r>
              <a:endParaRPr b="1" baseline="0" i="0" sz="1800" u="none" cap="none" strike="noStrike">
                <a:solidFill>
                  <a:schemeClr val="lt1"/>
                </a:solidFill>
                <a:latin typeface="Arial"/>
                <a:ea typeface="Arial"/>
                <a:cs typeface="Arial"/>
                <a:sym typeface="Arial"/>
              </a:endParaRPr>
            </a:p>
          </p:txBody>
        </p:sp>
      </p:grpSp>
      <p:pic>
        <p:nvPicPr>
          <p:cNvPr id="1539" name="Shape 1539"/>
          <p:cNvPicPr preferRelativeResize="0"/>
          <p:nvPr/>
        </p:nvPicPr>
        <p:blipFill rotWithShape="1">
          <a:blip r:embed="rId6">
            <a:alphaModFix/>
          </a:blip>
          <a:srcRect b="0" l="0" r="0" t="0"/>
          <a:stretch/>
        </p:blipFill>
        <p:spPr>
          <a:xfrm>
            <a:off x="-908530" y="4979687"/>
            <a:ext cx="2549524" cy="2549524"/>
          </a:xfrm>
          <a:prstGeom prst="rect">
            <a:avLst/>
          </a:prstGeom>
          <a:noFill/>
          <a:ln>
            <a:noFill/>
          </a:ln>
        </p:spPr>
      </p:pic>
      <p:sp>
        <p:nvSpPr>
          <p:cNvPr id="1540" name="Shape 1540"/>
          <p:cNvSpPr txBox="1"/>
          <p:nvPr>
            <p:ph type="title"/>
          </p:nvPr>
        </p:nvSpPr>
        <p:spPr>
          <a:xfrm>
            <a:off x="338327" y="90720"/>
            <a:ext cx="11515535" cy="908042"/>
          </a:xfrm>
          <a:prstGeom prst="rect">
            <a:avLst/>
          </a:prstGeom>
          <a:noFill/>
          <a:ln>
            <a:noFill/>
          </a:ln>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41" name="Shape 1541"/>
          <p:cNvSpPr txBox="1"/>
          <p:nvPr>
            <p:ph idx="1" type="body"/>
          </p:nvPr>
        </p:nvSpPr>
        <p:spPr>
          <a:xfrm>
            <a:off x="338328" y="1021079"/>
            <a:ext cx="11484864"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grpSp>
        <p:nvGrpSpPr>
          <p:cNvPr id="1542" name="Shape 1542"/>
          <p:cNvGrpSpPr/>
          <p:nvPr/>
        </p:nvGrpSpPr>
        <p:grpSpPr>
          <a:xfrm>
            <a:off x="11243268" y="6270899"/>
            <a:ext cx="611828" cy="428383"/>
            <a:chOff x="267" y="-340"/>
            <a:chExt cx="7143" cy="5002"/>
          </a:xfrm>
        </p:grpSpPr>
        <p:sp>
          <p:nvSpPr>
            <p:cNvPr id="1543" name="Shape 1543"/>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44" name="Shape 1544"/>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45" name="Shape 1545"/>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46" name="Shape 1546"/>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47" name="Shape 1547"/>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48" name="Shape 1548"/>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49" name="Shape 1549"/>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50" name="Shape 1550"/>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51" name="Shape 1551"/>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52" name="Shape 1552"/>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53" name="Shape 1553"/>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1554" name="Shape 1554"/>
          <p:cNvSpPr txBox="1"/>
          <p:nvPr>
            <p:ph idx="2" type="body"/>
          </p:nvPr>
        </p:nvSpPr>
        <p:spPr>
          <a:xfrm>
            <a:off x="338328" y="1601725"/>
            <a:ext cx="11517122" cy="4641598"/>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55" name="Shape 1555"/>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rawing Guide Layout Slide">
    <p:spTree>
      <p:nvGrpSpPr>
        <p:cNvPr id="1556" name="Shape 1556"/>
        <p:cNvGrpSpPr/>
        <p:nvPr/>
      </p:nvGrpSpPr>
      <p:grpSpPr>
        <a:xfrm>
          <a:off x="0" y="0"/>
          <a:ext cx="0" cy="0"/>
          <a:chOff x="0" y="0"/>
          <a:chExt cx="0" cy="0"/>
        </a:xfrm>
      </p:grpSpPr>
      <p:sp>
        <p:nvSpPr>
          <p:cNvPr id="1557" name="Shape 1557"/>
          <p:cNvSpPr txBox="1"/>
          <p:nvPr>
            <p:ph idx="1" type="body"/>
          </p:nvPr>
        </p:nvSpPr>
        <p:spPr>
          <a:xfrm>
            <a:off x="338328" y="1021079"/>
            <a:ext cx="11663171" cy="338554"/>
          </a:xfrm>
          <a:prstGeom prst="rect">
            <a:avLst/>
          </a:prstGeom>
          <a:noFill/>
          <a:ln>
            <a:noFill/>
          </a:ln>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58" name="Shape 1558"/>
          <p:cNvSpPr txBox="1"/>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9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Standard Drawing Guide Placement Layout Slide (Margins)</a:t>
            </a:r>
          </a:p>
        </p:txBody>
      </p:sp>
      <p:cxnSp>
        <p:nvCxnSpPr>
          <p:cNvPr id="1559" name="Shape 1559"/>
          <p:cNvCxnSpPr/>
          <p:nvPr/>
        </p:nvCxnSpPr>
        <p:spPr>
          <a:xfrm>
            <a:off x="336550" y="0"/>
            <a:ext cx="0" cy="6858000"/>
          </a:xfrm>
          <a:prstGeom prst="straightConnector1">
            <a:avLst/>
          </a:prstGeom>
          <a:noFill/>
          <a:ln cap="flat" cmpd="sng" w="19050">
            <a:solidFill>
              <a:srgbClr val="C00000"/>
            </a:solidFill>
            <a:prstDash val="solid"/>
            <a:round/>
            <a:headEnd len="med" w="med" type="none"/>
            <a:tailEnd len="med" w="med" type="none"/>
          </a:ln>
        </p:spPr>
      </p:cxnSp>
      <p:cxnSp>
        <p:nvCxnSpPr>
          <p:cNvPr id="1560" name="Shape 1560"/>
          <p:cNvCxnSpPr/>
          <p:nvPr/>
        </p:nvCxnSpPr>
        <p:spPr>
          <a:xfrm>
            <a:off x="11847253" y="-1586"/>
            <a:ext cx="0" cy="6858000"/>
          </a:xfrm>
          <a:prstGeom prst="straightConnector1">
            <a:avLst/>
          </a:prstGeom>
          <a:noFill/>
          <a:ln cap="flat" cmpd="sng" w="19050">
            <a:solidFill>
              <a:srgbClr val="C00000"/>
            </a:solidFill>
            <a:prstDash val="solid"/>
            <a:round/>
            <a:headEnd len="med" w="med" type="none"/>
            <a:tailEnd len="med" w="med" type="none"/>
          </a:ln>
        </p:spPr>
      </p:cxnSp>
      <p:cxnSp>
        <p:nvCxnSpPr>
          <p:cNvPr id="1561" name="Shape 1561"/>
          <p:cNvCxnSpPr/>
          <p:nvPr/>
        </p:nvCxnSpPr>
        <p:spPr>
          <a:xfrm rot="10800000">
            <a:off x="6094412" y="16770"/>
            <a:ext cx="0" cy="12188951"/>
          </a:xfrm>
          <a:prstGeom prst="straightConnector1">
            <a:avLst/>
          </a:prstGeom>
          <a:noFill/>
          <a:ln cap="flat" cmpd="sng" w="9525">
            <a:solidFill>
              <a:srgbClr val="C00000"/>
            </a:solidFill>
            <a:prstDash val="solid"/>
            <a:round/>
            <a:headEnd len="med" w="med" type="none"/>
            <a:tailEnd len="med" w="med" type="none"/>
          </a:ln>
        </p:spPr>
      </p:cxnSp>
      <p:cxnSp>
        <p:nvCxnSpPr>
          <p:cNvPr id="1562" name="Shape 1562"/>
          <p:cNvCxnSpPr/>
          <p:nvPr/>
        </p:nvCxnSpPr>
        <p:spPr>
          <a:xfrm rot="10800000">
            <a:off x="6094411" y="-4465621"/>
            <a:ext cx="0" cy="12188951"/>
          </a:xfrm>
          <a:prstGeom prst="straightConnector1">
            <a:avLst/>
          </a:prstGeom>
          <a:noFill/>
          <a:ln cap="flat" cmpd="sng" w="19050">
            <a:solidFill>
              <a:srgbClr val="C00000"/>
            </a:solidFill>
            <a:prstDash val="solid"/>
            <a:round/>
            <a:headEnd len="med" w="med" type="none"/>
            <a:tailEnd len="med" w="med" type="none"/>
          </a:ln>
        </p:spPr>
      </p:cxnSp>
      <p:cxnSp>
        <p:nvCxnSpPr>
          <p:cNvPr id="1563" name="Shape 1563"/>
          <p:cNvCxnSpPr/>
          <p:nvPr/>
        </p:nvCxnSpPr>
        <p:spPr>
          <a:xfrm rot="10800000">
            <a:off x="6094411" y="-5478446"/>
            <a:ext cx="0" cy="12188951"/>
          </a:xfrm>
          <a:prstGeom prst="straightConnector1">
            <a:avLst/>
          </a:prstGeom>
          <a:noFill/>
          <a:ln cap="flat" cmpd="sng" w="19050">
            <a:solidFill>
              <a:srgbClr val="C00000"/>
            </a:solidFill>
            <a:prstDash val="solid"/>
            <a:round/>
            <a:headEnd len="med" w="med" type="none"/>
            <a:tailEnd len="med" w="med" type="none"/>
          </a:ln>
        </p:spPr>
      </p:cxnSp>
      <p:sp>
        <p:nvSpPr>
          <p:cNvPr id="1564" name="Shape 1564"/>
          <p:cNvSpPr/>
          <p:nvPr/>
        </p:nvSpPr>
        <p:spPr>
          <a:xfrm>
            <a:off x="6534428" y="2112524"/>
            <a:ext cx="5365505" cy="3539404"/>
          </a:xfrm>
          <a:prstGeom prst="rect">
            <a:avLst/>
          </a:prstGeom>
          <a:noFill/>
          <a:ln>
            <a:noFill/>
          </a:ln>
        </p:spPr>
        <p:txBody>
          <a:bodyPr anchorCtr="0" anchor="t" bIns="60925" lIns="121875" rIns="121875" tIns="60925">
            <a:noAutofit/>
          </a:bodyPr>
          <a:lstStyle/>
          <a:p>
            <a:pPr indent="0" lvl="0" marL="0" marR="0" rtl="0" algn="l">
              <a:lnSpc>
                <a:spcPct val="100000"/>
              </a:lnSpc>
              <a:spcBef>
                <a:spcPts val="0"/>
              </a:spcBef>
              <a:spcAft>
                <a:spcPts val="0"/>
              </a:spcAft>
              <a:buClr>
                <a:srgbClr val="00A1E0"/>
              </a:buClr>
              <a:buSzPct val="25000"/>
              <a:buFont typeface="Arial"/>
              <a:buNone/>
            </a:pPr>
            <a:r>
              <a:rPr b="1" baseline="0" i="0" lang="en-US" sz="1600" u="none" cap="none" strike="noStrike">
                <a:solidFill>
                  <a:srgbClr val="00A1E0"/>
                </a:solidFill>
                <a:latin typeface="Arial"/>
                <a:ea typeface="Arial"/>
                <a:cs typeface="Arial"/>
                <a:sym typeface="Arial"/>
              </a:rPr>
              <a:t>Realigning Guides</a:t>
            </a:r>
          </a:p>
          <a:p>
            <a:pPr indent="0" lvl="0" marL="0" marR="0" rtl="0" algn="l">
              <a:spcBef>
                <a:spcPts val="800"/>
              </a:spcBef>
              <a:buSzPct val="25000"/>
              <a:buNone/>
            </a:pPr>
            <a:r>
              <a:rPr b="0" baseline="0" i="0" lang="en-US" sz="1200" u="none" cap="none" strike="noStrike">
                <a:solidFill>
                  <a:schemeClr val="accent2"/>
                </a:solidFill>
                <a:latin typeface="Arial"/>
                <a:ea typeface="Arial"/>
                <a:cs typeface="Arial"/>
                <a:sym typeface="Arial"/>
              </a:rPr>
              <a:t>Guides can can easily be bumped and moved accidentally.  </a:t>
            </a:r>
          </a:p>
          <a:p>
            <a:pPr indent="0" lvl="0" marL="0" marR="0" rtl="0" algn="l">
              <a:spcBef>
                <a:spcPts val="800"/>
              </a:spcBef>
              <a:buSzPct val="25000"/>
              <a:buNone/>
            </a:pPr>
            <a:r>
              <a:rPr b="0" baseline="0" i="0" lang="en-US" sz="1200" u="none" cap="none" strike="noStrike">
                <a:solidFill>
                  <a:schemeClr val="accent2"/>
                </a:solidFill>
                <a:latin typeface="Arial"/>
                <a:ea typeface="Arial"/>
                <a:cs typeface="Arial"/>
                <a:sym typeface="Arial"/>
              </a:rPr>
              <a:t>This slide layout show you how to reset your guides. </a:t>
            </a:r>
          </a:p>
          <a:p>
            <a:pPr indent="0" lvl="0" marL="0" marR="0" rtl="0" algn="l">
              <a:spcBef>
                <a:spcPts val="800"/>
              </a:spcBef>
              <a:buSzPct val="25000"/>
              <a:buNone/>
            </a:pPr>
            <a:r>
              <a:rPr b="1" baseline="0" i="0" lang="en-US" sz="1200" u="none" cap="none" strike="noStrike">
                <a:solidFill>
                  <a:schemeClr val="accent2"/>
                </a:solidFill>
                <a:latin typeface="Arial"/>
                <a:ea typeface="Arial"/>
                <a:cs typeface="Arial"/>
                <a:sym typeface="Arial"/>
              </a:rPr>
              <a:t>NOTE: </a:t>
            </a:r>
            <a:r>
              <a:rPr b="0" baseline="0" i="0" lang="en-US" sz="1200" u="none" cap="none" strike="noStrike">
                <a:solidFill>
                  <a:schemeClr val="accent2"/>
                </a:solidFill>
                <a:latin typeface="Arial"/>
                <a:ea typeface="Arial"/>
                <a:cs typeface="Arial"/>
                <a:sym typeface="Arial"/>
              </a:rPr>
              <a:t>When working on any older deck, be sure to check and ensure that the guides in your deck are set.</a:t>
            </a:r>
          </a:p>
          <a:p>
            <a:pPr indent="-304735" lvl="0" marL="304735" marR="0" rtl="0" algn="l">
              <a:spcBef>
                <a:spcPts val="800"/>
              </a:spcBef>
              <a:buClr>
                <a:schemeClr val="accent2"/>
              </a:buClr>
              <a:buSzPct val="100000"/>
              <a:buFont typeface="Arial"/>
              <a:buAutoNum type="arabicPeriod"/>
            </a:pPr>
            <a:r>
              <a:rPr b="1" baseline="0" i="0" lang="en-US" sz="1200" u="none" cap="none" strike="noStrike">
                <a:solidFill>
                  <a:schemeClr val="accent2"/>
                </a:solidFill>
                <a:latin typeface="Arial"/>
                <a:ea typeface="Arial"/>
                <a:cs typeface="Arial"/>
                <a:sym typeface="Arial"/>
              </a:rPr>
              <a:t>Turn on your guides </a:t>
            </a:r>
          </a:p>
          <a:p>
            <a:pPr indent="-304735" lvl="0" marL="304735" marR="0" rtl="0" algn="l">
              <a:spcBef>
                <a:spcPts val="800"/>
              </a:spcBef>
              <a:buClr>
                <a:schemeClr val="accent2"/>
              </a:buClr>
              <a:buSzPct val="100000"/>
              <a:buFont typeface="Arial"/>
              <a:buAutoNum type="arabicPeriod"/>
            </a:pPr>
            <a:r>
              <a:rPr b="1" baseline="0" i="0" lang="en-US" sz="1200" u="none" cap="none" strike="noStrike">
                <a:solidFill>
                  <a:schemeClr val="accent2"/>
                </a:solidFill>
                <a:latin typeface="Arial"/>
                <a:ea typeface="Arial"/>
                <a:cs typeface="Arial"/>
                <a:sym typeface="Arial"/>
              </a:rPr>
              <a:t>Insert a new slide the using the Guide Layout slide option.</a:t>
            </a:r>
          </a:p>
          <a:p>
            <a:pPr indent="-304735" lvl="0" marL="304735" marR="0" rtl="0" algn="l">
              <a:spcBef>
                <a:spcPts val="800"/>
              </a:spcBef>
              <a:buClr>
                <a:schemeClr val="accent2"/>
              </a:buClr>
              <a:buSzPct val="100000"/>
              <a:buFont typeface="Arial"/>
              <a:buAutoNum type="arabicPeriod"/>
            </a:pPr>
            <a:r>
              <a:rPr b="1" baseline="0" i="0" lang="en-US" sz="1200" u="none" cap="none" strike="noStrike">
                <a:solidFill>
                  <a:schemeClr val="accent2"/>
                </a:solidFill>
                <a:latin typeface="Arial"/>
                <a:ea typeface="Arial"/>
                <a:cs typeface="Arial"/>
                <a:sym typeface="Arial"/>
              </a:rPr>
              <a:t>Do your guides align with the orange lines in the new slide?  </a:t>
            </a:r>
            <a:r>
              <a:rPr b="0" baseline="0" i="0" lang="en-US" sz="1200" u="none" cap="none" strike="noStrike">
                <a:solidFill>
                  <a:schemeClr val="accent2"/>
                </a:solidFill>
                <a:latin typeface="Arial"/>
                <a:ea typeface="Arial"/>
                <a:cs typeface="Arial"/>
                <a:sym typeface="Arial"/>
              </a:rPr>
              <a:t>If yes, your guides are set, if not, proceed then realign each of the lines to line up with the lines shown on this page. </a:t>
            </a:r>
          </a:p>
          <a:p>
            <a:pPr indent="-304735" lvl="0" marL="304735" marR="0" rtl="0" algn="l">
              <a:spcBef>
                <a:spcPts val="800"/>
              </a:spcBef>
              <a:buClr>
                <a:schemeClr val="accent2"/>
              </a:buClr>
              <a:buSzPct val="100000"/>
              <a:buFont typeface="Arial"/>
              <a:buAutoNum type="arabicPeriod"/>
            </a:pPr>
            <a:r>
              <a:rPr b="1" baseline="0" i="0" lang="en-US" sz="1200" u="none" cap="none" strike="noStrike">
                <a:solidFill>
                  <a:schemeClr val="accent2"/>
                </a:solidFill>
                <a:latin typeface="Arial"/>
                <a:ea typeface="Arial"/>
                <a:cs typeface="Arial"/>
                <a:sym typeface="Arial"/>
              </a:rPr>
              <a:t>Once guides are reset, delete the Guide Layout Slide</a:t>
            </a:r>
          </a:p>
          <a:p>
            <a:pPr indent="0" lvl="0" marL="0" marR="0" rtl="0" algn="l">
              <a:spcBef>
                <a:spcPts val="800"/>
              </a:spcBef>
              <a:buNone/>
            </a:pPr>
            <a:r>
              <a:t/>
            </a:r>
            <a:endParaRPr b="0" baseline="0" i="0" sz="1300" u="none" cap="none" strike="noStrike">
              <a:solidFill>
                <a:schemeClr val="accent2"/>
              </a:solidFill>
              <a:latin typeface="Arial"/>
              <a:ea typeface="Arial"/>
              <a:cs typeface="Arial"/>
              <a:sym typeface="Arial"/>
            </a:endParaRPr>
          </a:p>
          <a:p>
            <a:pPr indent="0" lvl="0" marL="0" marR="0" rtl="0" algn="l">
              <a:spcBef>
                <a:spcPts val="800"/>
              </a:spcBef>
              <a:buNone/>
            </a:pPr>
            <a:r>
              <a:t/>
            </a:r>
            <a:endParaRPr b="0" baseline="0" i="0" sz="1300" u="none" cap="none" strike="noStrike">
              <a:solidFill>
                <a:schemeClr val="accent2"/>
              </a:solidFill>
              <a:latin typeface="Arial"/>
              <a:ea typeface="Arial"/>
              <a:cs typeface="Arial"/>
              <a:sym typeface="Arial"/>
            </a:endParaRPr>
          </a:p>
        </p:txBody>
      </p:sp>
      <p:sp>
        <p:nvSpPr>
          <p:cNvPr id="1565" name="Shape 1565"/>
          <p:cNvSpPr/>
          <p:nvPr/>
        </p:nvSpPr>
        <p:spPr>
          <a:xfrm flipH="1" rot="8100000">
            <a:off x="11395760" y="1682876"/>
            <a:ext cx="401042" cy="410572"/>
          </a:xfrm>
          <a:prstGeom prst="rightArrow">
            <a:avLst>
              <a:gd fmla="val 50000" name="adj1"/>
              <a:gd fmla="val 50000" name="adj2"/>
            </a:avLst>
          </a:prstGeom>
          <a:solidFill>
            <a:schemeClr val="lt2"/>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566" name="Shape 1566"/>
          <p:cNvSpPr/>
          <p:nvPr/>
        </p:nvSpPr>
        <p:spPr>
          <a:xfrm rot="-8100000">
            <a:off x="486977" y="1682876"/>
            <a:ext cx="401042" cy="410572"/>
          </a:xfrm>
          <a:prstGeom prst="rightArrow">
            <a:avLst>
              <a:gd fmla="val 50000" name="adj1"/>
              <a:gd fmla="val 50000" name="adj2"/>
            </a:avLst>
          </a:prstGeom>
          <a:solidFill>
            <a:schemeClr val="lt2"/>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567" name="Shape 1567"/>
          <p:cNvSpPr/>
          <p:nvPr/>
        </p:nvSpPr>
        <p:spPr>
          <a:xfrm rot="2700000">
            <a:off x="11395759" y="5694252"/>
            <a:ext cx="401042" cy="410572"/>
          </a:xfrm>
          <a:prstGeom prst="rightArrow">
            <a:avLst>
              <a:gd fmla="val 50000" name="adj1"/>
              <a:gd fmla="val 50000" name="adj2"/>
            </a:avLst>
          </a:prstGeom>
          <a:solidFill>
            <a:schemeClr val="lt2"/>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568" name="Shape 1568"/>
          <p:cNvSpPr/>
          <p:nvPr/>
        </p:nvSpPr>
        <p:spPr>
          <a:xfrm flipH="1" rot="-2700000">
            <a:off x="486976" y="5607175"/>
            <a:ext cx="401042" cy="410572"/>
          </a:xfrm>
          <a:prstGeom prst="rightArrow">
            <a:avLst>
              <a:gd fmla="val 50000" name="adj1"/>
              <a:gd fmla="val 50000" name="adj2"/>
            </a:avLst>
          </a:prstGeom>
          <a:solidFill>
            <a:schemeClr val="lt2"/>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1569" name="Shape 1569"/>
          <p:cNvSpPr txBox="1"/>
          <p:nvPr/>
        </p:nvSpPr>
        <p:spPr>
          <a:xfrm>
            <a:off x="506414" y="2112524"/>
            <a:ext cx="5716585" cy="3526275"/>
          </a:xfrm>
          <a:prstGeom prst="rect">
            <a:avLst/>
          </a:prstGeom>
          <a:noFill/>
          <a:ln>
            <a:noFill/>
          </a:ln>
        </p:spPr>
        <p:txBody>
          <a:bodyPr anchorCtr="0" anchor="t" bIns="60925" lIns="121875" rIns="121875" tIns="60925">
            <a:noAutofit/>
          </a:bodyPr>
          <a:lstStyle/>
          <a:p>
            <a:pPr indent="0" lvl="0" marL="0" marR="0" rtl="0" algn="l">
              <a:spcBef>
                <a:spcPts val="0"/>
              </a:spcBef>
              <a:buClr>
                <a:schemeClr val="accent1"/>
              </a:buClr>
              <a:buSzPct val="25000"/>
              <a:buFont typeface="Arial"/>
              <a:buNone/>
            </a:pPr>
            <a:r>
              <a:rPr b="1" baseline="0" i="0" lang="en-US" sz="1600" u="none" cap="none" strike="noStrike">
                <a:solidFill>
                  <a:schemeClr val="accent1"/>
                </a:solidFill>
                <a:latin typeface="Arial"/>
                <a:ea typeface="Arial"/>
                <a:cs typeface="Arial"/>
                <a:sym typeface="Arial"/>
              </a:rPr>
              <a:t>What are Drawing Guides?  </a:t>
            </a:r>
          </a:p>
          <a:p>
            <a:pPr indent="0" lvl="0" marL="0" marR="0" rtl="0" algn="l">
              <a:spcBef>
                <a:spcPts val="800"/>
              </a:spcBef>
              <a:buClr>
                <a:schemeClr val="accent2"/>
              </a:buClr>
              <a:buSzPct val="25000"/>
              <a:buFont typeface="Arial"/>
              <a:buNone/>
            </a:pPr>
            <a:r>
              <a:rPr b="0" baseline="0" i="0" lang="en-US" sz="1200" u="none" cap="none" strike="noStrike">
                <a:solidFill>
                  <a:schemeClr val="accent2"/>
                </a:solidFill>
                <a:latin typeface="Arial"/>
                <a:ea typeface="Arial"/>
                <a:cs typeface="Arial"/>
                <a:sym typeface="Arial"/>
              </a:rPr>
              <a:t>Drawing guides are thin lines that that appear on all pages in the same spot, but don’t show up when you print or view deck in Show mode.  </a:t>
            </a:r>
          </a:p>
          <a:p>
            <a:pPr indent="0" lvl="0" marL="0" marR="0" rtl="0" algn="l">
              <a:spcBef>
                <a:spcPts val="800"/>
              </a:spcBef>
              <a:buClr>
                <a:schemeClr val="accent2"/>
              </a:buClr>
              <a:buSzPct val="25000"/>
              <a:buFont typeface="Arial"/>
              <a:buNone/>
            </a:pPr>
            <a:r>
              <a:rPr b="0" baseline="0" i="0" lang="en-US" sz="1200" u="none" cap="none" strike="noStrike">
                <a:solidFill>
                  <a:schemeClr val="accent2"/>
                </a:solidFill>
                <a:latin typeface="Arial"/>
                <a:ea typeface="Arial"/>
                <a:cs typeface="Arial"/>
                <a:sym typeface="Arial"/>
              </a:rPr>
              <a:t>Think of them as internal margins for the proper alignment and consistent placement of content. Object will snap to them and they are also perfect for cropping an image to. </a:t>
            </a:r>
          </a:p>
          <a:p>
            <a:pPr indent="0" lvl="0" marL="0" marR="0" rtl="0" algn="l">
              <a:spcBef>
                <a:spcPts val="800"/>
              </a:spcBef>
              <a:buClr>
                <a:schemeClr val="accent2"/>
              </a:buClr>
              <a:buSzPct val="25000"/>
              <a:buFont typeface="Arial"/>
              <a:buNone/>
            </a:pPr>
            <a:r>
              <a:rPr b="0" baseline="0" i="0" lang="en-US" sz="1200" u="none" cap="none" strike="noStrike">
                <a:solidFill>
                  <a:schemeClr val="accent2"/>
                </a:solidFill>
                <a:latin typeface="Arial"/>
                <a:ea typeface="Arial"/>
                <a:cs typeface="Arial"/>
                <a:sym typeface="Arial"/>
              </a:rPr>
              <a:t>This template has pre-made guides that delineate where your workspace is.  </a:t>
            </a:r>
            <a:br>
              <a:rPr b="1" baseline="0" i="0" lang="en-US" sz="1200" u="none" cap="none" strike="noStrike">
                <a:solidFill>
                  <a:schemeClr val="accent2"/>
                </a:solidFill>
                <a:latin typeface="Arial"/>
                <a:ea typeface="Arial"/>
                <a:cs typeface="Arial"/>
                <a:sym typeface="Arial"/>
              </a:rPr>
            </a:br>
            <a:br>
              <a:rPr b="1" baseline="0" i="0" lang="en-US" sz="1200" u="none" cap="none" strike="noStrike">
                <a:solidFill>
                  <a:schemeClr val="accent1"/>
                </a:solidFill>
                <a:latin typeface="Arial"/>
                <a:ea typeface="Arial"/>
                <a:cs typeface="Arial"/>
                <a:sym typeface="Arial"/>
              </a:rPr>
            </a:br>
            <a:r>
              <a:rPr b="1" baseline="0" i="0" lang="en-US" sz="1600" u="none" cap="none" strike="noStrike">
                <a:solidFill>
                  <a:schemeClr val="accent1"/>
                </a:solidFill>
                <a:latin typeface="Arial"/>
                <a:ea typeface="Arial"/>
                <a:cs typeface="Arial"/>
                <a:sym typeface="Arial"/>
              </a:rPr>
              <a:t>How to Turn Guides On and Off</a:t>
            </a:r>
          </a:p>
          <a:p>
            <a:pPr indent="0" lvl="0" marL="0" marR="0" rtl="0" algn="l">
              <a:spcBef>
                <a:spcPts val="800"/>
              </a:spcBef>
              <a:buClr>
                <a:schemeClr val="accent3"/>
              </a:buClr>
              <a:buSzPct val="25000"/>
              <a:buFont typeface="Arial"/>
              <a:buNone/>
            </a:pPr>
            <a:r>
              <a:rPr b="1" baseline="0" i="0" lang="en-US" sz="1200" u="none" cap="none" strike="noStrike">
                <a:solidFill>
                  <a:schemeClr val="accent2"/>
                </a:solidFill>
                <a:latin typeface="Arial"/>
                <a:ea typeface="Arial"/>
                <a:cs typeface="Arial"/>
                <a:sym typeface="Arial"/>
              </a:rPr>
              <a:t>Windows: </a:t>
            </a:r>
            <a:r>
              <a:rPr b="0" baseline="0" i="0" lang="en-US" sz="1200" u="none" cap="none" strike="noStrike">
                <a:solidFill>
                  <a:schemeClr val="accent2"/>
                </a:solidFill>
                <a:latin typeface="Arial"/>
                <a:ea typeface="Arial"/>
                <a:cs typeface="Arial"/>
                <a:sym typeface="Arial"/>
              </a:rPr>
              <a:t>ALT + F9 or Right click in blue area off workspace &gt;Grids and Guides&gt;Display Drawing Guides on Screen</a:t>
            </a:r>
          </a:p>
          <a:p>
            <a:pPr indent="0" lvl="0" marL="0" marR="0" rtl="0" algn="l">
              <a:spcBef>
                <a:spcPts val="800"/>
              </a:spcBef>
              <a:buClr>
                <a:schemeClr val="accent3"/>
              </a:buClr>
              <a:buSzPct val="25000"/>
              <a:buFont typeface="Arial"/>
              <a:buNone/>
            </a:pPr>
            <a:r>
              <a:rPr b="1" baseline="0" i="0" lang="en-US" sz="1200" u="none" cap="none" strike="noStrike">
                <a:solidFill>
                  <a:schemeClr val="accent2"/>
                </a:solidFill>
                <a:latin typeface="Arial"/>
                <a:ea typeface="Arial"/>
                <a:cs typeface="Arial"/>
                <a:sym typeface="Arial"/>
              </a:rPr>
              <a:t>Mac 2011: </a:t>
            </a:r>
            <a:r>
              <a:rPr b="0" baseline="0" i="0" lang="en-US" sz="1200" u="none" cap="none" strike="noStrike">
                <a:solidFill>
                  <a:schemeClr val="accent2"/>
                </a:solidFill>
                <a:latin typeface="Arial"/>
                <a:ea typeface="Arial"/>
                <a:cs typeface="Arial"/>
                <a:sym typeface="Arial"/>
              </a:rPr>
              <a:t>Control + Option + Command + G or </a:t>
            </a:r>
            <a:br>
              <a:rPr b="0" baseline="0" i="0" lang="en-US" sz="1200" u="none" cap="none" strike="noStrike">
                <a:solidFill>
                  <a:schemeClr val="accent2"/>
                </a:solidFill>
                <a:latin typeface="Arial"/>
                <a:ea typeface="Arial"/>
                <a:cs typeface="Arial"/>
                <a:sym typeface="Arial"/>
              </a:rPr>
            </a:br>
            <a:r>
              <a:rPr b="0" baseline="0" i="0" lang="en-US" sz="1200" u="none" cap="none" strike="noStrike">
                <a:solidFill>
                  <a:schemeClr val="accent2"/>
                </a:solidFill>
                <a:latin typeface="Arial"/>
                <a:ea typeface="Arial"/>
                <a:cs typeface="Arial"/>
                <a:sym typeface="Arial"/>
              </a:rPr>
              <a:t>View&gt;Guides&gt;Static Guides</a:t>
            </a:r>
          </a:p>
          <a:p>
            <a:pPr indent="0" lvl="0" marL="0" marR="0" rtl="0" algn="l">
              <a:spcBef>
                <a:spcPts val="800"/>
              </a:spcBef>
              <a:buClr>
                <a:schemeClr val="accent3"/>
              </a:buClr>
              <a:buSzPct val="25000"/>
              <a:buFont typeface="Arial"/>
              <a:buNone/>
            </a:pPr>
            <a:r>
              <a:rPr b="1" baseline="0" i="0" lang="en-US" sz="1200" u="none" cap="none" strike="noStrike">
                <a:solidFill>
                  <a:schemeClr val="accent2"/>
                </a:solidFill>
                <a:latin typeface="Arial"/>
                <a:ea typeface="Arial"/>
                <a:cs typeface="Arial"/>
                <a:sym typeface="Arial"/>
              </a:rPr>
              <a:t>MAC 2008:   </a:t>
            </a:r>
            <a:r>
              <a:rPr b="0" baseline="0" i="0" lang="en-US" sz="1200" u="none" cap="none" strike="noStrike">
                <a:solidFill>
                  <a:schemeClr val="accent2"/>
                </a:solidFill>
                <a:latin typeface="Arial"/>
                <a:ea typeface="Arial"/>
                <a:cs typeface="Arial"/>
                <a:sym typeface="Arial"/>
              </a:rPr>
              <a:t>Command + G or View&gt;Guides&gt;Static Guides</a:t>
            </a:r>
          </a:p>
        </p:txBody>
      </p:sp>
      <p:sp>
        <p:nvSpPr>
          <p:cNvPr id="1570" name="Shape 1570"/>
          <p:cNvSpPr txBox="1"/>
          <p:nvPr/>
        </p:nvSpPr>
        <p:spPr>
          <a:xfrm>
            <a:off x="7200900" y="5430298"/>
            <a:ext cx="4070766" cy="523219"/>
          </a:xfrm>
          <a:prstGeom prst="rect">
            <a:avLst/>
          </a:prstGeom>
          <a:noFill/>
          <a:ln>
            <a:noFill/>
          </a:ln>
        </p:spPr>
        <p:txBody>
          <a:bodyPr anchorCtr="0" anchor="t" bIns="45700" lIns="91425" rIns="91425" tIns="45700">
            <a:noAutofit/>
          </a:bodyPr>
          <a:lstStyle/>
          <a:p>
            <a:pPr indent="0" lvl="0" marL="0" marR="0" rtl="0" algn="r">
              <a:spcBef>
                <a:spcPts val="0"/>
              </a:spcBef>
              <a:spcAft>
                <a:spcPts val="1000"/>
              </a:spcAft>
              <a:buSzPct val="25000"/>
              <a:buNone/>
            </a:pPr>
            <a:r>
              <a:rPr b="0" baseline="0" i="0" lang="en-US" sz="1400" u="none" cap="none" strike="noStrike">
                <a:solidFill>
                  <a:srgbClr val="0078A8"/>
                </a:solidFill>
                <a:latin typeface="Arial"/>
                <a:ea typeface="Arial"/>
                <a:cs typeface="Arial"/>
                <a:sym typeface="Arial"/>
              </a:rPr>
              <a:t>The left and right top and bottom corners only area you should work within on each slide. </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03.png"/><Relationship Id="rId2" Type="http://schemas.openxmlformats.org/officeDocument/2006/relationships/image" Target="../media/image44.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5" Type="http://schemas.openxmlformats.org/officeDocument/2006/relationships/slideLayout" Target="../slideLayouts/slideLayout3.xml"/><Relationship Id="rId6" Type="http://schemas.openxmlformats.org/officeDocument/2006/relationships/slideLayout" Target="../slideLayouts/slideLayout4.xml"/><Relationship Id="rId29" Type="http://schemas.openxmlformats.org/officeDocument/2006/relationships/slideLayout" Target="../slideLayouts/slideLayout27.xml"/><Relationship Id="rId7" Type="http://schemas.openxmlformats.org/officeDocument/2006/relationships/slideLayout" Target="../slideLayouts/slideLayout5.xml"/><Relationship Id="rId8" Type="http://schemas.openxmlformats.org/officeDocument/2006/relationships/slideLayout" Target="../slideLayouts/slideLayout6.xml"/><Relationship Id="rId31" Type="http://schemas.openxmlformats.org/officeDocument/2006/relationships/slideLayout" Target="../slideLayouts/slideLayout29.xml"/><Relationship Id="rId30" Type="http://schemas.openxmlformats.org/officeDocument/2006/relationships/slideLayout" Target="../slideLayouts/slideLayout28.xml"/><Relationship Id="rId11" Type="http://schemas.openxmlformats.org/officeDocument/2006/relationships/slideLayout" Target="../slideLayouts/slideLayout9.xml"/><Relationship Id="rId33" Type="http://schemas.openxmlformats.org/officeDocument/2006/relationships/slideLayout" Target="../slideLayouts/slideLayout31.xml"/><Relationship Id="rId10" Type="http://schemas.openxmlformats.org/officeDocument/2006/relationships/slideLayout" Target="../slideLayouts/slideLayout8.xml"/><Relationship Id="rId32" Type="http://schemas.openxmlformats.org/officeDocument/2006/relationships/slideLayout" Target="../slideLayouts/slideLayout30.xml"/><Relationship Id="rId13" Type="http://schemas.openxmlformats.org/officeDocument/2006/relationships/slideLayout" Target="../slideLayouts/slideLayout11.xml"/><Relationship Id="rId35" Type="http://schemas.openxmlformats.org/officeDocument/2006/relationships/slideLayout" Target="../slideLayouts/slideLayout33.xml"/><Relationship Id="rId12" Type="http://schemas.openxmlformats.org/officeDocument/2006/relationships/slideLayout" Target="../slideLayouts/slideLayout10.xml"/><Relationship Id="rId34" Type="http://schemas.openxmlformats.org/officeDocument/2006/relationships/slideLayout" Target="../slideLayouts/slideLayout32.xml"/><Relationship Id="rId15" Type="http://schemas.openxmlformats.org/officeDocument/2006/relationships/slideLayout" Target="../slideLayouts/slideLayout13.xml"/><Relationship Id="rId37" Type="http://schemas.openxmlformats.org/officeDocument/2006/relationships/slideLayout" Target="../slideLayouts/slideLayout35.xml"/><Relationship Id="rId14" Type="http://schemas.openxmlformats.org/officeDocument/2006/relationships/slideLayout" Target="../slideLayouts/slideLayout12.xml"/><Relationship Id="rId36" Type="http://schemas.openxmlformats.org/officeDocument/2006/relationships/slideLayout" Target="../slideLayouts/slideLayout34.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38" Type="http://schemas.openxmlformats.org/officeDocument/2006/relationships/theme" Target="../theme/theme1.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1" Type="http://schemas.openxmlformats.org/officeDocument/2006/relationships/theme" Target="../theme/theme4.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5.xml"/><Relationship Id="rId22" Type="http://schemas.openxmlformats.org/officeDocument/2006/relationships/slideLayout" Target="../slideLayouts/slideLayout77.xml"/><Relationship Id="rId21" Type="http://schemas.openxmlformats.org/officeDocument/2006/relationships/slideLayout" Target="../slideLayouts/slideLayout76.xml"/><Relationship Id="rId24" Type="http://schemas.openxmlformats.org/officeDocument/2006/relationships/slideLayout" Target="../slideLayouts/slideLayout79.xml"/><Relationship Id="rId23" Type="http://schemas.openxmlformats.org/officeDocument/2006/relationships/slideLayout" Target="../slideLayouts/slideLayout78.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26" Type="http://schemas.openxmlformats.org/officeDocument/2006/relationships/slideLayout" Target="../slideLayouts/slideLayout81.xml"/><Relationship Id="rId25" Type="http://schemas.openxmlformats.org/officeDocument/2006/relationships/slideLayout" Target="../slideLayouts/slideLayout80.xml"/><Relationship Id="rId28" Type="http://schemas.openxmlformats.org/officeDocument/2006/relationships/slideLayout" Target="../slideLayouts/slideLayout83.xml"/><Relationship Id="rId27" Type="http://schemas.openxmlformats.org/officeDocument/2006/relationships/slideLayout" Target="../slideLayouts/slideLayout82.xml"/><Relationship Id="rId5" Type="http://schemas.openxmlformats.org/officeDocument/2006/relationships/slideLayout" Target="../slideLayouts/slideLayout60.xml"/><Relationship Id="rId6" Type="http://schemas.openxmlformats.org/officeDocument/2006/relationships/slideLayout" Target="../slideLayouts/slideLayout61.xml"/><Relationship Id="rId29" Type="http://schemas.openxmlformats.org/officeDocument/2006/relationships/slideLayout" Target="../slideLayouts/slideLayout84.xml"/><Relationship Id="rId7" Type="http://schemas.openxmlformats.org/officeDocument/2006/relationships/slideLayout" Target="../slideLayouts/slideLayout62.xml"/><Relationship Id="rId8" Type="http://schemas.openxmlformats.org/officeDocument/2006/relationships/slideLayout" Target="../slideLayouts/slideLayout63.xml"/><Relationship Id="rId31" Type="http://schemas.openxmlformats.org/officeDocument/2006/relationships/slideLayout" Target="../slideLayouts/slideLayout86.xml"/><Relationship Id="rId30" Type="http://schemas.openxmlformats.org/officeDocument/2006/relationships/slideLayout" Target="../slideLayouts/slideLayout85.xml"/><Relationship Id="rId11" Type="http://schemas.openxmlformats.org/officeDocument/2006/relationships/slideLayout" Target="../slideLayouts/slideLayout66.xml"/><Relationship Id="rId33" Type="http://schemas.openxmlformats.org/officeDocument/2006/relationships/slideLayout" Target="../slideLayouts/slideLayout88.xml"/><Relationship Id="rId10" Type="http://schemas.openxmlformats.org/officeDocument/2006/relationships/slideLayout" Target="../slideLayouts/slideLayout65.xml"/><Relationship Id="rId32" Type="http://schemas.openxmlformats.org/officeDocument/2006/relationships/slideLayout" Target="../slideLayouts/slideLayout87.xml"/><Relationship Id="rId13" Type="http://schemas.openxmlformats.org/officeDocument/2006/relationships/slideLayout" Target="../slideLayouts/slideLayout68.xml"/><Relationship Id="rId35" Type="http://schemas.openxmlformats.org/officeDocument/2006/relationships/slideLayout" Target="../slideLayouts/slideLayout90.xml"/><Relationship Id="rId12" Type="http://schemas.openxmlformats.org/officeDocument/2006/relationships/slideLayout" Target="../slideLayouts/slideLayout67.xml"/><Relationship Id="rId34" Type="http://schemas.openxmlformats.org/officeDocument/2006/relationships/slideLayout" Target="../slideLayouts/slideLayout89.xml"/><Relationship Id="rId15" Type="http://schemas.openxmlformats.org/officeDocument/2006/relationships/slideLayout" Target="../slideLayouts/slideLayout70.xml"/><Relationship Id="rId37" Type="http://schemas.openxmlformats.org/officeDocument/2006/relationships/slideLayout" Target="../slideLayouts/slideLayout92.xml"/><Relationship Id="rId14" Type="http://schemas.openxmlformats.org/officeDocument/2006/relationships/slideLayout" Target="../slideLayouts/slideLayout69.xml"/><Relationship Id="rId36" Type="http://schemas.openxmlformats.org/officeDocument/2006/relationships/slideLayout" Target="../slideLayouts/slideLayout91.xml"/><Relationship Id="rId17" Type="http://schemas.openxmlformats.org/officeDocument/2006/relationships/slideLayout" Target="../slideLayouts/slideLayout72.xml"/><Relationship Id="rId39" Type="http://schemas.openxmlformats.org/officeDocument/2006/relationships/theme" Target="../theme/theme2.xml"/><Relationship Id="rId16" Type="http://schemas.openxmlformats.org/officeDocument/2006/relationships/slideLayout" Target="../slideLayouts/slideLayout71.xml"/><Relationship Id="rId38" Type="http://schemas.openxmlformats.org/officeDocument/2006/relationships/slideLayout" Target="../slideLayouts/slideLayout93.xml"/><Relationship Id="rId19" Type="http://schemas.openxmlformats.org/officeDocument/2006/relationships/slideLayout" Target="../slideLayouts/slideLayout74.xml"/><Relationship Id="rId18"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1" name="Shape 21"/>
        <p:cNvGrpSpPr/>
        <p:nvPr/>
      </p:nvGrpSpPr>
      <p:grpSpPr>
        <a:xfrm>
          <a:off x="0" y="0"/>
          <a:ext cx="0" cy="0"/>
          <a:chOff x="0" y="0"/>
          <a:chExt cx="0" cy="0"/>
        </a:xfrm>
      </p:grpSpPr>
      <p:grpSp>
        <p:nvGrpSpPr>
          <p:cNvPr id="22" name="Shape 22"/>
          <p:cNvGrpSpPr/>
          <p:nvPr/>
        </p:nvGrpSpPr>
        <p:grpSpPr>
          <a:xfrm>
            <a:off x="0" y="1151066"/>
            <a:ext cx="12204187" cy="5706932"/>
            <a:chOff x="-7680" y="1151066"/>
            <a:chExt cx="12204187" cy="5706932"/>
          </a:xfrm>
        </p:grpSpPr>
        <p:sp>
          <p:nvSpPr>
            <p:cNvPr id="23" name="Shape 23"/>
            <p:cNvSpPr/>
            <p:nvPr/>
          </p:nvSpPr>
          <p:spPr>
            <a:xfrm rot="10800000">
              <a:off x="-7680" y="4045787"/>
              <a:ext cx="12196496" cy="2812209"/>
            </a:xfrm>
            <a:prstGeom prst="rect">
              <a:avLst/>
            </a:prstGeom>
            <a:gradFill>
              <a:gsLst>
                <a:gs pos="0">
                  <a:srgbClr val="00A1E0">
                    <a:alpha val="57647"/>
                  </a:srgbClr>
                </a:gs>
                <a:gs pos="38000">
                  <a:srgbClr val="19325C">
                    <a:alpha val="0"/>
                  </a:srgbClr>
                </a:gs>
                <a:gs pos="100000">
                  <a:srgbClr val="19325C">
                    <a:alpha val="0"/>
                  </a:srgbClr>
                </a:gs>
              </a:gsLst>
              <a:lin ang="5400000" scaled="0"/>
            </a:gra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pic>
          <p:nvPicPr>
            <p:cNvPr id="24" name="Shape 24"/>
            <p:cNvPicPr preferRelativeResize="0"/>
            <p:nvPr/>
          </p:nvPicPr>
          <p:blipFill rotWithShape="1">
            <a:blip r:embed="rId1">
              <a:alphaModFix/>
            </a:blip>
            <a:srcRect b="9538" l="10980" r="16207" t="5554"/>
            <a:stretch/>
          </p:blipFill>
          <p:spPr>
            <a:xfrm>
              <a:off x="0" y="1151066"/>
              <a:ext cx="12196506" cy="5706932"/>
            </a:xfrm>
            <a:prstGeom prst="rect">
              <a:avLst/>
            </a:prstGeom>
            <a:noFill/>
            <a:ln>
              <a:noFill/>
            </a:ln>
          </p:spPr>
        </p:pic>
      </p:grpSp>
      <p:sp>
        <p:nvSpPr>
          <p:cNvPr id="25" name="Shape 25"/>
          <p:cNvSpPr txBox="1"/>
          <p:nvPr>
            <p:ph type="title"/>
          </p:nvPr>
        </p:nvSpPr>
        <p:spPr>
          <a:xfrm>
            <a:off x="338327" y="90720"/>
            <a:ext cx="11515535" cy="908042"/>
          </a:xfrm>
          <a:prstGeom prst="rect">
            <a:avLst/>
          </a:prstGeom>
          <a:noFill/>
          <a:ln>
            <a:noFill/>
          </a:ln>
        </p:spPr>
        <p:txBody>
          <a:bodyPr anchorCtr="0" anchor="b" bIns="91425" lIns="91425" rIns="91425" tIns="91425"/>
          <a:lstStyle>
            <a:lvl1pPr indent="0" marL="0" marR="0" rtl="0" algn="l">
              <a:lnSpc>
                <a:spcPct val="100000"/>
              </a:lnSpc>
              <a:spcBef>
                <a:spcPts val="0"/>
              </a:spcBef>
              <a:buClr>
                <a:schemeClr val="accen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26" name="Shape 26"/>
          <p:cNvSpPr txBox="1"/>
          <p:nvPr>
            <p:ph idx="1" type="body"/>
          </p:nvPr>
        </p:nvSpPr>
        <p:spPr>
          <a:xfrm>
            <a:off x="338327" y="1599479"/>
            <a:ext cx="11515535" cy="4622864"/>
          </a:xfrm>
          <a:prstGeom prst="rect">
            <a:avLst/>
          </a:prstGeom>
          <a:noFill/>
          <a:ln>
            <a:noFill/>
          </a:ln>
        </p:spPr>
        <p:txBody>
          <a:bodyPr anchorCtr="0" anchor="t" bIns="91425" lIns="91425" rIns="91425" tIns="91425"/>
          <a:lstStyle>
            <a:lvl1pPr indent="127000" marL="0" marR="0" rtl="0" algn="l">
              <a:lnSpc>
                <a:spcPct val="100000"/>
              </a:lnSpc>
              <a:spcBef>
                <a:spcPts val="600"/>
              </a:spcBef>
              <a:spcAft>
                <a:spcPts val="600"/>
              </a:spcAft>
              <a:buClr>
                <a:srgbClr val="7F7F7F"/>
              </a:buClr>
              <a:buFont typeface="Arial"/>
              <a:buChar char="​"/>
              <a:defRPr/>
            </a:lvl1pPr>
            <a:lvl2pPr indent="-117475" marL="231775" marR="0" rtl="0" algn="l">
              <a:lnSpc>
                <a:spcPct val="100000"/>
              </a:lnSpc>
              <a:spcBef>
                <a:spcPts val="600"/>
              </a:spcBef>
              <a:spcAft>
                <a:spcPts val="600"/>
              </a:spcAft>
              <a:buClr>
                <a:srgbClr val="BFBFBF"/>
              </a:buClr>
              <a:buFont typeface="Arial"/>
              <a:buChar char="•"/>
              <a:defRPr/>
            </a:lvl2pPr>
            <a:lvl3pPr indent="-76200" marL="520700" marR="0" rtl="0" algn="l">
              <a:lnSpc>
                <a:spcPct val="100000"/>
              </a:lnSpc>
              <a:spcBef>
                <a:spcPts val="600"/>
              </a:spcBef>
              <a:spcAft>
                <a:spcPts val="600"/>
              </a:spcAft>
              <a:buClr>
                <a:srgbClr val="BFBFBF"/>
              </a:buClr>
              <a:buFont typeface="Arial"/>
              <a:buChar char="•"/>
              <a:defRPr/>
            </a:lvl3pPr>
            <a:lvl4pPr indent="88900" marL="520700" marR="0" rtl="0" algn="l">
              <a:lnSpc>
                <a:spcPct val="100000"/>
              </a:lnSpc>
              <a:spcBef>
                <a:spcPts val="600"/>
              </a:spcBef>
              <a:spcAft>
                <a:spcPts val="600"/>
              </a:spcAft>
              <a:buClr>
                <a:srgbClr val="7F7F7F"/>
              </a:buClr>
              <a:buFont typeface="Arial"/>
              <a:buChar char="​"/>
              <a:defRPr/>
            </a:lvl4pPr>
            <a:lvl5pPr indent="-114300" marL="520700" marR="0" rtl="0" algn="l">
              <a:lnSpc>
                <a:spcPct val="100000"/>
              </a:lnSpc>
              <a:spcBef>
                <a:spcPts val="300"/>
              </a:spcBef>
              <a:spcAft>
                <a:spcPts val="600"/>
              </a:spcAft>
              <a:buClr>
                <a:srgbClr val="7F7F7F"/>
              </a:buClr>
              <a:buFont typeface="Arial"/>
              <a:buChar char="​"/>
              <a:defRPr/>
            </a:lvl5pPr>
            <a:lvl6pPr indent="-101600" marL="2514600" marR="0" rtl="0" algn="l">
              <a:spcBef>
                <a:spcPts val="400"/>
              </a:spcBef>
              <a:buClr>
                <a:schemeClr val="dk1"/>
              </a:buClr>
              <a:buFont typeface="Arial"/>
              <a:buChar char="•"/>
              <a:defRPr/>
            </a:lvl6pPr>
            <a:lvl7pPr indent="-101600" marL="2971800" marR="0" rtl="0" algn="l">
              <a:spcBef>
                <a:spcPts val="400"/>
              </a:spcBef>
              <a:buClr>
                <a:schemeClr val="dk1"/>
              </a:buClr>
              <a:buFont typeface="Arial"/>
              <a:buChar char="•"/>
              <a:defRPr/>
            </a:lvl7pPr>
            <a:lvl8pPr indent="-101600" marL="3429000" marR="0" rtl="0" algn="l">
              <a:spcBef>
                <a:spcPts val="400"/>
              </a:spcBef>
              <a:buClr>
                <a:schemeClr val="dk1"/>
              </a:buClr>
              <a:buFont typeface="Arial"/>
              <a:buChar char="•"/>
              <a:defRPr/>
            </a:lvl8pPr>
            <a:lvl9pPr indent="-101600" marL="3886200" marR="0" rtl="0" algn="l">
              <a:spcBef>
                <a:spcPts val="400"/>
              </a:spcBef>
              <a:buClr>
                <a:schemeClr val="dk1"/>
              </a:buClr>
              <a:buFont typeface="Arial"/>
              <a:buChar char="•"/>
              <a:defRPr/>
            </a:lvl9pPr>
          </a:lstStyle>
          <a:p/>
        </p:txBody>
      </p:sp>
      <p:sp>
        <p:nvSpPr>
          <p:cNvPr id="27" name="Shape 27"/>
          <p:cNvSpPr/>
          <p:nvPr/>
        </p:nvSpPr>
        <p:spPr>
          <a:xfrm flipH="1">
            <a:off x="336549" y="0"/>
            <a:ext cx="11868912" cy="89118"/>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28" name="Shape 28"/>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pic>
        <p:nvPicPr>
          <p:cNvPr id="29" name="Shape 29"/>
          <p:cNvPicPr preferRelativeResize="0"/>
          <p:nvPr/>
        </p:nvPicPr>
        <p:blipFill rotWithShape="1">
          <a:blip r:embed="rId2">
            <a:alphaModFix/>
          </a:blip>
          <a:srcRect b="0" l="0" r="0" t="0"/>
          <a:stretch/>
        </p:blipFill>
        <p:spPr>
          <a:xfrm>
            <a:off x="11239254" y="6264064"/>
            <a:ext cx="614087" cy="42986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 id="2147483682" r:id="rId37"/>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54" name="Shape 454"/>
        <p:cNvGrpSpPr/>
        <p:nvPr/>
      </p:nvGrpSpPr>
      <p:grpSpPr>
        <a:xfrm>
          <a:off x="0" y="0"/>
          <a:ext cx="0" cy="0"/>
          <a:chOff x="0" y="0"/>
          <a:chExt cx="0" cy="0"/>
        </a:xfrm>
      </p:grpSpPr>
      <p:sp>
        <p:nvSpPr>
          <p:cNvPr id="455" name="Shape 455"/>
          <p:cNvSpPr/>
          <p:nvPr/>
        </p:nvSpPr>
        <p:spPr>
          <a:xfrm flipH="1">
            <a:off x="-6415" y="5835650"/>
            <a:ext cx="12195240" cy="1022349"/>
          </a:xfrm>
          <a:prstGeom prst="rect">
            <a:avLst/>
          </a:prstGeom>
          <a:gradFill>
            <a:gsLst>
              <a:gs pos="0">
                <a:srgbClr val="FDFEFF">
                  <a:alpha val="0"/>
                </a:srgbClr>
              </a:gs>
              <a:gs pos="100000">
                <a:srgbClr val="78CFF2"/>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456" name="Shape 456"/>
          <p:cNvSpPr txBox="1"/>
          <p:nvPr>
            <p:ph type="title"/>
          </p:nvPr>
        </p:nvSpPr>
        <p:spPr>
          <a:xfrm>
            <a:off x="338327" y="90720"/>
            <a:ext cx="11515535" cy="908042"/>
          </a:xfrm>
          <a:prstGeom prst="rect">
            <a:avLst/>
          </a:prstGeom>
          <a:noFill/>
          <a:ln>
            <a:noFill/>
          </a:ln>
        </p:spPr>
        <p:txBody>
          <a:bodyPr anchorCtr="0" anchor="b" bIns="91425" lIns="91425" rIns="91425" tIns="91425"/>
          <a:lstStyle>
            <a:lvl1pPr indent="0" marL="0" marR="0" rtl="0" algn="l">
              <a:lnSpc>
                <a:spcPct val="90000"/>
              </a:lnSpc>
              <a:spcBef>
                <a:spcPts val="0"/>
              </a:spcBef>
              <a:buClr>
                <a:schemeClr val="accen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457" name="Shape 457"/>
          <p:cNvSpPr txBox="1"/>
          <p:nvPr>
            <p:ph idx="1" type="body"/>
          </p:nvPr>
        </p:nvSpPr>
        <p:spPr>
          <a:xfrm>
            <a:off x="338327" y="1599479"/>
            <a:ext cx="11515535" cy="4622864"/>
          </a:xfrm>
          <a:prstGeom prst="rect">
            <a:avLst/>
          </a:prstGeom>
          <a:noFill/>
          <a:ln>
            <a:noFill/>
          </a:ln>
        </p:spPr>
        <p:txBody>
          <a:bodyPr anchorCtr="0" anchor="t" bIns="91425" lIns="91425" rIns="91425" tIns="91425"/>
          <a:lstStyle>
            <a:lvl1pPr indent="127000" marL="0" marR="0" rtl="0" algn="l">
              <a:lnSpc>
                <a:spcPct val="90000"/>
              </a:lnSpc>
              <a:spcBef>
                <a:spcPts val="400"/>
              </a:spcBef>
              <a:spcAft>
                <a:spcPts val="600"/>
              </a:spcAft>
              <a:buClr>
                <a:srgbClr val="7F7F7F"/>
              </a:buClr>
              <a:buFont typeface="Arial"/>
              <a:buChar char="​"/>
              <a:defRPr/>
            </a:lvl1pPr>
            <a:lvl2pPr indent="-117475" marL="231775" marR="0" rtl="0" algn="l">
              <a:lnSpc>
                <a:spcPct val="90000"/>
              </a:lnSpc>
              <a:spcBef>
                <a:spcPts val="300"/>
              </a:spcBef>
              <a:spcAft>
                <a:spcPts val="600"/>
              </a:spcAft>
              <a:buClr>
                <a:srgbClr val="BFBFBF"/>
              </a:buClr>
              <a:buFont typeface="Arial"/>
              <a:buChar char="•"/>
              <a:defRPr/>
            </a:lvl2pPr>
            <a:lvl3pPr indent="-76200" marL="520700" marR="0" rtl="0" algn="l">
              <a:lnSpc>
                <a:spcPct val="90000"/>
              </a:lnSpc>
              <a:spcBef>
                <a:spcPts val="300"/>
              </a:spcBef>
              <a:spcAft>
                <a:spcPts val="600"/>
              </a:spcAft>
              <a:buClr>
                <a:srgbClr val="BFBFBF"/>
              </a:buClr>
              <a:buFont typeface="Arial"/>
              <a:buChar char="•"/>
              <a:defRPr/>
            </a:lvl3pPr>
            <a:lvl4pPr indent="88900" marL="520700" marR="0" rtl="0" algn="l">
              <a:lnSpc>
                <a:spcPct val="90000"/>
              </a:lnSpc>
              <a:spcBef>
                <a:spcPts val="300"/>
              </a:spcBef>
              <a:spcAft>
                <a:spcPts val="600"/>
              </a:spcAft>
              <a:buClr>
                <a:srgbClr val="7F7F7F"/>
              </a:buClr>
              <a:buFont typeface="Arial"/>
              <a:buChar char="​"/>
              <a:defRPr/>
            </a:lvl4pPr>
            <a:lvl5pPr indent="-114300" marL="520700" marR="0" rtl="0" algn="l">
              <a:lnSpc>
                <a:spcPct val="90000"/>
              </a:lnSpc>
              <a:spcBef>
                <a:spcPts val="300"/>
              </a:spcBef>
              <a:spcAft>
                <a:spcPts val="600"/>
              </a:spcAft>
              <a:buClr>
                <a:srgbClr val="7F7F7F"/>
              </a:buClr>
              <a:buFont typeface="Arial"/>
              <a:buChar char="​"/>
              <a:defRPr/>
            </a:lvl5pPr>
            <a:lvl6pPr indent="-101600" marL="2514600" marR="0" rtl="0" algn="l">
              <a:spcBef>
                <a:spcPts val="400"/>
              </a:spcBef>
              <a:buClr>
                <a:schemeClr val="dk1"/>
              </a:buClr>
              <a:buFont typeface="Arial"/>
              <a:buChar char="•"/>
              <a:defRPr/>
            </a:lvl6pPr>
            <a:lvl7pPr indent="-101600" marL="2971800" marR="0" rtl="0" algn="l">
              <a:spcBef>
                <a:spcPts val="400"/>
              </a:spcBef>
              <a:buClr>
                <a:schemeClr val="dk1"/>
              </a:buClr>
              <a:buFont typeface="Arial"/>
              <a:buChar char="•"/>
              <a:defRPr/>
            </a:lvl7pPr>
            <a:lvl8pPr indent="-101600" marL="3429000" marR="0" rtl="0" algn="l">
              <a:spcBef>
                <a:spcPts val="400"/>
              </a:spcBef>
              <a:buClr>
                <a:schemeClr val="dk1"/>
              </a:buClr>
              <a:buFont typeface="Arial"/>
              <a:buChar char="•"/>
              <a:defRPr/>
            </a:lvl8pPr>
            <a:lvl9pPr indent="-101600" marL="3886200" marR="0" rtl="0" algn="l">
              <a:spcBef>
                <a:spcPts val="400"/>
              </a:spcBef>
              <a:buClr>
                <a:schemeClr val="dk1"/>
              </a:buClr>
              <a:buFont typeface="Arial"/>
              <a:buChar char="•"/>
              <a:defRPr/>
            </a:lvl9pPr>
          </a:lstStyle>
          <a:p/>
        </p:txBody>
      </p:sp>
      <p:sp>
        <p:nvSpPr>
          <p:cNvPr id="458" name="Shape 458"/>
          <p:cNvSpPr/>
          <p:nvPr/>
        </p:nvSpPr>
        <p:spPr>
          <a:xfrm flipH="1">
            <a:off x="336549" y="0"/>
            <a:ext cx="11868912" cy="89118"/>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grpSp>
        <p:nvGrpSpPr>
          <p:cNvPr id="459" name="Shape 459"/>
          <p:cNvGrpSpPr/>
          <p:nvPr/>
        </p:nvGrpSpPr>
        <p:grpSpPr>
          <a:xfrm>
            <a:off x="11243268" y="6270899"/>
            <a:ext cx="611828" cy="428383"/>
            <a:chOff x="267" y="-340"/>
            <a:chExt cx="7143" cy="5002"/>
          </a:xfrm>
        </p:grpSpPr>
        <p:sp>
          <p:nvSpPr>
            <p:cNvPr id="460" name="Shape 460"/>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461" name="Shape 461"/>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462" name="Shape 462"/>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463" name="Shape 463"/>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464" name="Shape 464"/>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465" name="Shape 465"/>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466" name="Shape 466"/>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467" name="Shape 467"/>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468" name="Shape 468"/>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469" name="Shape 469"/>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470" name="Shape 470"/>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471" name="Shape 471"/>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789" name="Shape 789"/>
        <p:cNvGrpSpPr/>
        <p:nvPr/>
      </p:nvGrpSpPr>
      <p:grpSpPr>
        <a:xfrm>
          <a:off x="0" y="0"/>
          <a:ext cx="0" cy="0"/>
          <a:chOff x="0" y="0"/>
          <a:chExt cx="0" cy="0"/>
        </a:xfrm>
      </p:grpSpPr>
      <p:sp>
        <p:nvSpPr>
          <p:cNvPr id="790" name="Shape 790"/>
          <p:cNvSpPr/>
          <p:nvPr/>
        </p:nvSpPr>
        <p:spPr>
          <a:xfrm flipH="1">
            <a:off x="-6415" y="5835650"/>
            <a:ext cx="12195240" cy="1022349"/>
          </a:xfrm>
          <a:prstGeom prst="rect">
            <a:avLst/>
          </a:prstGeom>
          <a:gradFill>
            <a:gsLst>
              <a:gs pos="0">
                <a:srgbClr val="FDFEFF">
                  <a:alpha val="0"/>
                </a:srgbClr>
              </a:gs>
              <a:gs pos="100000">
                <a:srgbClr val="78CFF2"/>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791" name="Shape 791"/>
          <p:cNvSpPr txBox="1"/>
          <p:nvPr>
            <p:ph type="title"/>
          </p:nvPr>
        </p:nvSpPr>
        <p:spPr>
          <a:xfrm>
            <a:off x="338327" y="90720"/>
            <a:ext cx="11515535" cy="908042"/>
          </a:xfrm>
          <a:prstGeom prst="rect">
            <a:avLst/>
          </a:prstGeom>
          <a:noFill/>
          <a:ln>
            <a:noFill/>
          </a:ln>
        </p:spPr>
        <p:txBody>
          <a:bodyPr anchorCtr="0" anchor="b" bIns="91425" lIns="91425" rIns="91425" tIns="91425"/>
          <a:lstStyle>
            <a:lvl1pPr indent="0" marL="0" marR="0" rtl="0" algn="l">
              <a:lnSpc>
                <a:spcPct val="90000"/>
              </a:lnSpc>
              <a:spcBef>
                <a:spcPts val="0"/>
              </a:spcBef>
              <a:buClr>
                <a:schemeClr val="accent1"/>
              </a:buClr>
              <a:buFont typeface="Arial"/>
              <a:buNone/>
              <a:defRPr/>
            </a:lvl1pPr>
            <a:lvl2pPr indent="0" marL="0" marR="0" rtl="0" algn="l">
              <a:spcBef>
                <a:spcPts val="0"/>
              </a:spcBef>
              <a:defRPr/>
            </a:lvl2pPr>
            <a:lvl3pPr indent="0" marL="0" marR="0" rtl="0" algn="l">
              <a:spcBef>
                <a:spcPts val="0"/>
              </a:spcBef>
              <a:defRPr/>
            </a:lvl3pPr>
            <a:lvl4pPr indent="0" marL="0" marR="0" rtl="0" algn="l">
              <a:spcBef>
                <a:spcPts val="0"/>
              </a:spcBef>
              <a:defRPr/>
            </a:lvl4pPr>
            <a:lvl5pPr indent="0" marL="0" marR="0" rtl="0" algn="l">
              <a:spcBef>
                <a:spcPts val="0"/>
              </a:spcBef>
              <a:defRPr/>
            </a:lvl5pPr>
            <a:lvl6pPr indent="0" marL="0" marR="0" rtl="0" algn="l">
              <a:spcBef>
                <a:spcPts val="0"/>
              </a:spcBef>
              <a:defRPr/>
            </a:lvl6pPr>
            <a:lvl7pPr indent="0" marL="0" marR="0" rtl="0" algn="l">
              <a:spcBef>
                <a:spcPts val="0"/>
              </a:spcBef>
              <a:defRPr/>
            </a:lvl7pPr>
            <a:lvl8pPr indent="0" marL="0" marR="0" rtl="0" algn="l">
              <a:spcBef>
                <a:spcPts val="0"/>
              </a:spcBef>
              <a:defRPr/>
            </a:lvl8pPr>
            <a:lvl9pPr indent="0" marL="0" marR="0" rtl="0" algn="l">
              <a:spcBef>
                <a:spcPts val="0"/>
              </a:spcBef>
              <a:defRPr/>
            </a:lvl9pPr>
          </a:lstStyle>
          <a:p/>
        </p:txBody>
      </p:sp>
      <p:sp>
        <p:nvSpPr>
          <p:cNvPr id="792" name="Shape 792"/>
          <p:cNvSpPr txBox="1"/>
          <p:nvPr>
            <p:ph idx="1" type="body"/>
          </p:nvPr>
        </p:nvSpPr>
        <p:spPr>
          <a:xfrm>
            <a:off x="338327" y="1599479"/>
            <a:ext cx="11515535" cy="4622864"/>
          </a:xfrm>
          <a:prstGeom prst="rect">
            <a:avLst/>
          </a:prstGeom>
          <a:noFill/>
          <a:ln>
            <a:noFill/>
          </a:ln>
        </p:spPr>
        <p:txBody>
          <a:bodyPr anchorCtr="0" anchor="t" bIns="91425" lIns="91425" rIns="91425" tIns="91425"/>
          <a:lstStyle>
            <a:lvl1pPr indent="127000" marL="0" marR="0" rtl="0" algn="l">
              <a:lnSpc>
                <a:spcPct val="90000"/>
              </a:lnSpc>
              <a:spcBef>
                <a:spcPts val="400"/>
              </a:spcBef>
              <a:spcAft>
                <a:spcPts val="600"/>
              </a:spcAft>
              <a:buClr>
                <a:srgbClr val="7F7F7F"/>
              </a:buClr>
              <a:buFont typeface="Arial"/>
              <a:buChar char="​"/>
              <a:defRPr/>
            </a:lvl1pPr>
            <a:lvl2pPr indent="-117475" marL="231775" marR="0" rtl="0" algn="l">
              <a:lnSpc>
                <a:spcPct val="90000"/>
              </a:lnSpc>
              <a:spcBef>
                <a:spcPts val="300"/>
              </a:spcBef>
              <a:spcAft>
                <a:spcPts val="600"/>
              </a:spcAft>
              <a:buClr>
                <a:srgbClr val="BFBFBF"/>
              </a:buClr>
              <a:buFont typeface="Arial"/>
              <a:buChar char="•"/>
              <a:defRPr/>
            </a:lvl2pPr>
            <a:lvl3pPr indent="-76200" marL="520700" marR="0" rtl="0" algn="l">
              <a:lnSpc>
                <a:spcPct val="90000"/>
              </a:lnSpc>
              <a:spcBef>
                <a:spcPts val="300"/>
              </a:spcBef>
              <a:spcAft>
                <a:spcPts val="600"/>
              </a:spcAft>
              <a:buClr>
                <a:srgbClr val="BFBFBF"/>
              </a:buClr>
              <a:buFont typeface="Arial"/>
              <a:buChar char="•"/>
              <a:defRPr/>
            </a:lvl3pPr>
            <a:lvl4pPr indent="88900" marL="520700" marR="0" rtl="0" algn="l">
              <a:lnSpc>
                <a:spcPct val="90000"/>
              </a:lnSpc>
              <a:spcBef>
                <a:spcPts val="300"/>
              </a:spcBef>
              <a:spcAft>
                <a:spcPts val="600"/>
              </a:spcAft>
              <a:buClr>
                <a:srgbClr val="7F7F7F"/>
              </a:buClr>
              <a:buFont typeface="Arial"/>
              <a:buChar char="​"/>
              <a:defRPr/>
            </a:lvl4pPr>
            <a:lvl5pPr indent="-114300" marL="520700" marR="0" rtl="0" algn="l">
              <a:lnSpc>
                <a:spcPct val="90000"/>
              </a:lnSpc>
              <a:spcBef>
                <a:spcPts val="300"/>
              </a:spcBef>
              <a:spcAft>
                <a:spcPts val="600"/>
              </a:spcAft>
              <a:buClr>
                <a:srgbClr val="7F7F7F"/>
              </a:buClr>
              <a:buFont typeface="Arial"/>
              <a:buChar char="​"/>
              <a:defRPr/>
            </a:lvl5pPr>
            <a:lvl6pPr indent="-101600" marL="2514600" marR="0" rtl="0" algn="l">
              <a:spcBef>
                <a:spcPts val="400"/>
              </a:spcBef>
              <a:buClr>
                <a:schemeClr val="dk1"/>
              </a:buClr>
              <a:buFont typeface="Arial"/>
              <a:buChar char="•"/>
              <a:defRPr/>
            </a:lvl6pPr>
            <a:lvl7pPr indent="-101600" marL="2971800" marR="0" rtl="0" algn="l">
              <a:spcBef>
                <a:spcPts val="400"/>
              </a:spcBef>
              <a:buClr>
                <a:schemeClr val="dk1"/>
              </a:buClr>
              <a:buFont typeface="Arial"/>
              <a:buChar char="•"/>
              <a:defRPr/>
            </a:lvl7pPr>
            <a:lvl8pPr indent="-101600" marL="3429000" marR="0" rtl="0" algn="l">
              <a:spcBef>
                <a:spcPts val="400"/>
              </a:spcBef>
              <a:buClr>
                <a:schemeClr val="dk1"/>
              </a:buClr>
              <a:buFont typeface="Arial"/>
              <a:buChar char="•"/>
              <a:defRPr/>
            </a:lvl8pPr>
            <a:lvl9pPr indent="-101600" marL="3886200" marR="0" rtl="0" algn="l">
              <a:spcBef>
                <a:spcPts val="400"/>
              </a:spcBef>
              <a:buClr>
                <a:schemeClr val="dk1"/>
              </a:buClr>
              <a:buFont typeface="Arial"/>
              <a:buChar char="•"/>
              <a:defRPr/>
            </a:lvl9pPr>
          </a:lstStyle>
          <a:p/>
        </p:txBody>
      </p:sp>
      <p:sp>
        <p:nvSpPr>
          <p:cNvPr id="793" name="Shape 793"/>
          <p:cNvSpPr/>
          <p:nvPr/>
        </p:nvSpPr>
        <p:spPr>
          <a:xfrm flipH="1">
            <a:off x="336549" y="0"/>
            <a:ext cx="11868912" cy="89118"/>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grpSp>
        <p:nvGrpSpPr>
          <p:cNvPr id="794" name="Shape 794"/>
          <p:cNvGrpSpPr/>
          <p:nvPr/>
        </p:nvGrpSpPr>
        <p:grpSpPr>
          <a:xfrm>
            <a:off x="11243268" y="6270899"/>
            <a:ext cx="611828" cy="428383"/>
            <a:chOff x="267" y="-340"/>
            <a:chExt cx="7143" cy="5002"/>
          </a:xfrm>
        </p:grpSpPr>
        <p:sp>
          <p:nvSpPr>
            <p:cNvPr id="795" name="Shape 795"/>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796" name="Shape 796"/>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797" name="Shape 797"/>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798" name="Shape 798"/>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799" name="Shape 799"/>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00" name="Shape 800"/>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01" name="Shape 801"/>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02" name="Shape 802"/>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03" name="Shape 803"/>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04" name="Shape 804"/>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805" name="Shape 805"/>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sp>
        <p:nvSpPr>
          <p:cNvPr id="806" name="Shape 806"/>
          <p:cNvSpPr txBox="1"/>
          <p:nvPr>
            <p:ph idx="11" type="ftr"/>
          </p:nvPr>
        </p:nvSpPr>
        <p:spPr>
          <a:xfrm>
            <a:off x="333728" y="6270900"/>
            <a:ext cx="10736917" cy="428382"/>
          </a:xfrm>
          <a:prstGeom prst="rect">
            <a:avLst/>
          </a:prstGeom>
          <a:noFill/>
          <a:ln>
            <a:noFill/>
          </a:ln>
        </p:spPr>
        <p:txBody>
          <a:bodyPr anchorCtr="0" anchor="ctr" bIns="91425" lIns="91425" rIns="91425" tIns="91425"/>
          <a:lstStyle>
            <a:lvl1pPr indent="0" marL="0" marR="0" rtl="0" algn="l">
              <a:spcBef>
                <a:spcPts val="0"/>
              </a:spcBef>
              <a:defRPr/>
            </a:lvl1pPr>
            <a:lvl2pPr indent="0" marL="457200" marR="0" rtl="0" algn="l">
              <a:spcBef>
                <a:spcPts val="0"/>
              </a:spcBef>
              <a:defRPr/>
            </a:lvl2pPr>
            <a:lvl3pPr indent="0" marL="914400" marR="0" rtl="0" algn="l">
              <a:spcBef>
                <a:spcPts val="0"/>
              </a:spcBef>
              <a:defRPr/>
            </a:lvl3pPr>
            <a:lvl4pPr indent="0" marL="1371600" marR="0" rtl="0" algn="l">
              <a:spcBef>
                <a:spcPts val="0"/>
              </a:spcBef>
              <a:defRPr/>
            </a:lvl4pPr>
            <a:lvl5pPr indent="0" marL="1828800" marR="0" rtl="0" algn="l">
              <a:spcBef>
                <a:spcPts val="0"/>
              </a:spcBef>
              <a:defRPr/>
            </a:lvl5pPr>
            <a:lvl6pPr indent="0" marL="2286000" marR="0" rtl="0" algn="l">
              <a:spcBef>
                <a:spcPts val="0"/>
              </a:spcBef>
              <a:defRPr/>
            </a:lvl6pPr>
            <a:lvl7pPr indent="0" marL="2743200" marR="0" rtl="0" algn="l">
              <a:spcBef>
                <a:spcPts val="0"/>
              </a:spcBef>
              <a:defRPr/>
            </a:lvl7pPr>
            <a:lvl8pPr indent="0" marL="3200400" marR="0" rtl="0" algn="l">
              <a:spcBef>
                <a:spcPts val="0"/>
              </a:spcBef>
              <a:defRPr/>
            </a:lvl8pPr>
            <a:lvl9pPr indent="0" marL="3657600" marR="0" rtl="0" algn="l">
              <a:spcBef>
                <a:spcPts val="0"/>
              </a:spcBef>
              <a:defRPr/>
            </a:lvl9pPr>
          </a:lstStyle>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xml"/><Relationship Id="rId3" Type="http://schemas.openxmlformats.org/officeDocument/2006/relationships/image" Target="../media/image71.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3.png"/><Relationship Id="rId7" Type="http://schemas.openxmlformats.org/officeDocument/2006/relationships/image" Target="../media/image7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1.xml"/><Relationship Id="rId3"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3.png"/><Relationship Id="rId5" Type="http://schemas.openxmlformats.org/officeDocument/2006/relationships/image" Target="../media/image78.png"/><Relationship Id="rId6" Type="http://schemas.openxmlformats.org/officeDocument/2006/relationships/image" Target="../media/image98.png"/><Relationship Id="rId7" Type="http://schemas.openxmlformats.org/officeDocument/2006/relationships/image" Target="../media/image69.png"/><Relationship Id="rId8" Type="http://schemas.openxmlformats.org/officeDocument/2006/relationships/image" Target="../media/image70.png"/><Relationship Id="rId11" Type="http://schemas.openxmlformats.org/officeDocument/2006/relationships/image" Target="../media/image89.png"/><Relationship Id="rId10" Type="http://schemas.openxmlformats.org/officeDocument/2006/relationships/image" Target="../media/image79.png"/><Relationship Id="rId13" Type="http://schemas.openxmlformats.org/officeDocument/2006/relationships/image" Target="../media/image17.png"/><Relationship Id="rId12" Type="http://schemas.openxmlformats.org/officeDocument/2006/relationships/image" Target="../media/image7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 Id="rId3" Type="http://schemas.openxmlformats.org/officeDocument/2006/relationships/image" Target="../media/image75.png"/><Relationship Id="rId4" Type="http://schemas.openxmlformats.org/officeDocument/2006/relationships/image" Target="../media/image81.png"/><Relationship Id="rId9" Type="http://schemas.openxmlformats.org/officeDocument/2006/relationships/image" Target="../media/image80.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83.png"/><Relationship Id="rId8" Type="http://schemas.openxmlformats.org/officeDocument/2006/relationships/image" Target="../media/image84.png"/><Relationship Id="rId11" Type="http://schemas.openxmlformats.org/officeDocument/2006/relationships/image" Target="../media/image88.png"/><Relationship Id="rId10" Type="http://schemas.openxmlformats.org/officeDocument/2006/relationships/image" Target="../media/image82.png"/><Relationship Id="rId13" Type="http://schemas.openxmlformats.org/officeDocument/2006/relationships/image" Target="../media/image87.png"/><Relationship Id="rId12" Type="http://schemas.openxmlformats.org/officeDocument/2006/relationships/image" Target="../media/image85.png"/><Relationship Id="rId15" Type="http://schemas.openxmlformats.org/officeDocument/2006/relationships/image" Target="../media/image96.png"/><Relationship Id="rId14" Type="http://schemas.openxmlformats.org/officeDocument/2006/relationships/image" Target="../media/image86.png"/><Relationship Id="rId17" Type="http://schemas.openxmlformats.org/officeDocument/2006/relationships/image" Target="../media/image93.png"/><Relationship Id="rId16" Type="http://schemas.openxmlformats.org/officeDocument/2006/relationships/image" Target="../media/image101.png"/><Relationship Id="rId18" Type="http://schemas.openxmlformats.org/officeDocument/2006/relationships/image" Target="../media/image9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9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91.png"/><Relationship Id="rId6" Type="http://schemas.openxmlformats.org/officeDocument/2006/relationships/image" Target="../media/image95.png"/><Relationship Id="rId7" Type="http://schemas.openxmlformats.org/officeDocument/2006/relationships/image" Target="../media/image9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9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99.png"/><Relationship Id="rId4" Type="http://schemas.openxmlformats.org/officeDocument/2006/relationships/image" Target="../media/image10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0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s://github.com/forcedotcom/Analytics-Cloud-Dataset-Utils" TargetMode="External"/><Relationship Id="rId4" Type="http://schemas.openxmlformats.org/officeDocument/2006/relationships/image" Target="../media/image10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44.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107.png"/><Relationship Id="rId9" Type="http://schemas.openxmlformats.org/officeDocument/2006/relationships/image" Target="../media/image37.png"/><Relationship Id="rId5" Type="http://schemas.openxmlformats.org/officeDocument/2006/relationships/image" Target="../media/image31.png"/><Relationship Id="rId6" Type="http://schemas.openxmlformats.org/officeDocument/2006/relationships/image" Target="../media/image33.png"/><Relationship Id="rId7" Type="http://schemas.openxmlformats.org/officeDocument/2006/relationships/image" Target="../media/image32.png"/><Relationship Id="rId8" Type="http://schemas.openxmlformats.org/officeDocument/2006/relationships/image" Target="../media/image34.png"/><Relationship Id="rId11" Type="http://schemas.openxmlformats.org/officeDocument/2006/relationships/image" Target="../media/image36.png"/><Relationship Id="rId10" Type="http://schemas.openxmlformats.org/officeDocument/2006/relationships/image" Target="../media/image35.png"/><Relationship Id="rId13" Type="http://schemas.openxmlformats.org/officeDocument/2006/relationships/image" Target="../media/image38.png"/><Relationship Id="rId12" Type="http://schemas.openxmlformats.org/officeDocument/2006/relationships/image" Target="../media/image39.png"/><Relationship Id="rId15" Type="http://schemas.openxmlformats.org/officeDocument/2006/relationships/image" Target="../media/image41.png"/><Relationship Id="rId14"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 Id="rId3" Type="http://schemas.openxmlformats.org/officeDocument/2006/relationships/image" Target="../media/image104.jpg"/><Relationship Id="rId4" Type="http://schemas.openxmlformats.org/officeDocument/2006/relationships/image" Target="../media/image56.png"/><Relationship Id="rId5" Type="http://schemas.openxmlformats.org/officeDocument/2006/relationships/image" Target="../media/image59.png"/><Relationship Id="rId6" Type="http://schemas.openxmlformats.org/officeDocument/2006/relationships/image" Target="../media/image5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 name="Shape 410"/>
        <p:cNvGrpSpPr/>
        <p:nvPr/>
      </p:nvGrpSpPr>
      <p:grpSpPr>
        <a:xfrm>
          <a:off x="0" y="0"/>
          <a:ext cx="0" cy="0"/>
          <a:chOff x="0" y="0"/>
          <a:chExt cx="0" cy="0"/>
        </a:xfrm>
      </p:grpSpPr>
      <p:sp>
        <p:nvSpPr>
          <p:cNvPr id="411" name="Shape 411"/>
          <p:cNvSpPr txBox="1"/>
          <p:nvPr>
            <p:ph type="ctrTitle"/>
          </p:nvPr>
        </p:nvSpPr>
        <p:spPr>
          <a:xfrm>
            <a:off x="360362" y="2121039"/>
            <a:ext cx="10908172" cy="2157269"/>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lang="en-US" sz="5400">
                <a:solidFill>
                  <a:schemeClr val="lt1"/>
                </a:solidFill>
              </a:rPr>
              <a:t>Building Smart Applications</a:t>
            </a:r>
          </a:p>
        </p:txBody>
      </p:sp>
      <p:sp>
        <p:nvSpPr>
          <p:cNvPr id="412" name="Shape 412"/>
          <p:cNvSpPr txBox="1"/>
          <p:nvPr>
            <p:ph idx="1" type="subTitle"/>
          </p:nvPr>
        </p:nvSpPr>
        <p:spPr>
          <a:xfrm>
            <a:off x="360362" y="4619342"/>
            <a:ext cx="10908172" cy="529085"/>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600"/>
              </a:spcAft>
              <a:buClr>
                <a:srgbClr val="7F7F7F"/>
              </a:buClr>
              <a:buSzPct val="25000"/>
              <a:buFont typeface="Arial"/>
              <a:buNone/>
            </a:pPr>
            <a:r>
              <a:rPr lang="en-US" sz="2000">
                <a:solidFill>
                  <a:srgbClr val="D9E0E2"/>
                </a:solidFill>
              </a:rPr>
              <a:t>Salesforce, R, Wave - toolset for the pragmatic data scientist</a:t>
            </a:r>
          </a:p>
        </p:txBody>
      </p:sp>
      <p:sp>
        <p:nvSpPr>
          <p:cNvPr id="413" name="Shape 413"/>
          <p:cNvSpPr txBox="1"/>
          <p:nvPr>
            <p:ph idx="2" type="body"/>
          </p:nvPr>
        </p:nvSpPr>
        <p:spPr>
          <a:xfrm>
            <a:off x="360362" y="5564546"/>
            <a:ext cx="7290000" cy="477899"/>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lang="en-US" sz="1600">
                <a:solidFill>
                  <a:srgbClr val="D9E0E2"/>
                </a:solidFill>
              </a:rPr>
              <a:t>Stanislav Georgiev</a:t>
            </a:r>
          </a:p>
          <a:p>
            <a:pPr indent="0" lvl="0" marL="0" marR="0" rtl="0" algn="l">
              <a:lnSpc>
                <a:spcPct val="100000"/>
              </a:lnSpc>
              <a:spcBef>
                <a:spcPts val="0"/>
              </a:spcBef>
              <a:spcAft>
                <a:spcPts val="0"/>
              </a:spcAft>
              <a:buClr>
                <a:srgbClr val="7F7F7F"/>
              </a:buClr>
              <a:buSzPct val="100000"/>
              <a:buFont typeface="Arial"/>
              <a:buChar char="​"/>
            </a:pPr>
            <a:r>
              <a:rPr lang="en-US" sz="1600">
                <a:solidFill>
                  <a:srgbClr val="D9E0E2"/>
                </a:solidFill>
              </a:rPr>
              <a:t>Lead Data Analyst</a:t>
            </a:r>
          </a:p>
          <a:p>
            <a:pPr indent="0" lvl="0" marL="0" marR="0" rtl="0" algn="l">
              <a:lnSpc>
                <a:spcPct val="100000"/>
              </a:lnSpc>
              <a:spcBef>
                <a:spcPts val="0"/>
              </a:spcBef>
              <a:spcAft>
                <a:spcPts val="0"/>
              </a:spcAft>
              <a:buClr>
                <a:srgbClr val="7F7F7F"/>
              </a:buClr>
              <a:buSzPct val="100000"/>
              <a:buFont typeface="Arial"/>
              <a:buChar char="​"/>
            </a:pPr>
            <a:r>
              <a:rPr lang="en-US" sz="1600">
                <a:solidFill>
                  <a:srgbClr val="D9E0E2"/>
                </a:solidFill>
              </a:rPr>
              <a:t>sgeorgiev</a:t>
            </a:r>
            <a:r>
              <a:rPr b="0" baseline="0" i="0" lang="en-US" sz="1600" u="none" cap="none" strike="noStrike">
                <a:solidFill>
                  <a:srgbClr val="D9E0E2"/>
                </a:solidFill>
                <a:latin typeface="Arial"/>
                <a:ea typeface="Arial"/>
                <a:cs typeface="Arial"/>
                <a:sym typeface="Arial"/>
              </a:rPr>
              <a:t>@salesforce.com</a:t>
            </a:r>
          </a:p>
          <a:p>
            <a:pPr indent="0" lvl="0" marL="0" marR="0" rtl="0" algn="l">
              <a:lnSpc>
                <a:spcPct val="100000"/>
              </a:lnSpc>
              <a:spcBef>
                <a:spcPts val="0"/>
              </a:spcBef>
              <a:spcAft>
                <a:spcPts val="0"/>
              </a:spcAft>
              <a:buClr>
                <a:srgbClr val="7F7F7F"/>
              </a:buClr>
              <a:buSzPct val="100000"/>
              <a:buFont typeface="Arial"/>
              <a:buChar char="​"/>
            </a:pPr>
            <a:r>
              <a:rPr b="0" baseline="0" i="0" lang="en-US" sz="1600" u="none" cap="none" strike="noStrike">
                <a:solidFill>
                  <a:srgbClr val="D9E0E2"/>
                </a:solidFill>
                <a:latin typeface="Arial"/>
                <a:ea typeface="Arial"/>
                <a:cs typeface="Arial"/>
                <a:sym typeface="Arial"/>
              </a:rPr>
              <a:t>@</a:t>
            </a:r>
            <a:r>
              <a:rPr lang="en-US" sz="1600">
                <a:solidFill>
                  <a:srgbClr val="D9E0E2"/>
                </a:solidFill>
              </a:rPr>
              <a:t>SgeorgievBG</a:t>
            </a:r>
          </a:p>
          <a:p>
            <a:pPr indent="0" lvl="0" marL="0" marR="0" rtl="0" algn="l">
              <a:lnSpc>
                <a:spcPct val="100000"/>
              </a:lnSpc>
              <a:spcBef>
                <a:spcPts val="0"/>
              </a:spcBef>
              <a:spcAft>
                <a:spcPts val="0"/>
              </a:spcAft>
              <a:buClr>
                <a:srgbClr val="7F7F7F"/>
              </a:buClr>
              <a:buSzPct val="100000"/>
              <a:buFont typeface="Arial"/>
              <a:buChar char="​"/>
            </a:pPr>
            <a:r>
              <a:rPr b="0" baseline="0" i="0" lang="en-US" sz="1600" u="none" cap="none" strike="noStrike">
                <a:solidFill>
                  <a:srgbClr val="D9E0E2"/>
                </a:solidFill>
                <a:latin typeface="Arial"/>
                <a:ea typeface="Arial"/>
                <a:cs typeface="Arial"/>
                <a:sym typeface="Arial"/>
              </a:rPr>
              <a:t>	</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5" name="Shape 1595"/>
        <p:cNvGrpSpPr/>
        <p:nvPr/>
      </p:nvGrpSpPr>
      <p:grpSpPr>
        <a:xfrm>
          <a:off x="0" y="0"/>
          <a:ext cx="0" cy="0"/>
          <a:chOff x="0" y="0"/>
          <a:chExt cx="0" cy="0"/>
        </a:xfrm>
      </p:grpSpPr>
      <p:sp>
        <p:nvSpPr>
          <p:cNvPr id="1596" name="Shape 1596"/>
          <p:cNvSpPr/>
          <p:nvPr/>
        </p:nvSpPr>
        <p:spPr>
          <a:xfrm>
            <a:off x="0" y="3288600"/>
            <a:ext cx="8679900" cy="908100"/>
          </a:xfrm>
          <a:prstGeom prst="rightArrow">
            <a:avLst>
              <a:gd fmla="val 50000" name="adj1"/>
              <a:gd fmla="val 50000" name="adj2"/>
            </a:avLst>
          </a:prstGeom>
          <a:solidFill>
            <a:srgbClr val="CCCCCC"/>
          </a:solid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sp>
        <p:nvSpPr>
          <p:cNvPr id="1597" name="Shape 1597"/>
          <p:cNvSpPr/>
          <p:nvPr/>
        </p:nvSpPr>
        <p:spPr>
          <a:xfrm>
            <a:off x="8837624" y="2319132"/>
            <a:ext cx="3014698" cy="3003898"/>
          </a:xfrm>
          <a:prstGeom prst="rect">
            <a:avLst/>
          </a:prstGeom>
          <a:solidFill>
            <a:srgbClr val="434343"/>
          </a:solidFill>
          <a:ln>
            <a:noFill/>
          </a:ln>
        </p:spPr>
        <p:txBody>
          <a:bodyPr anchorCtr="0" anchor="t" bIns="45700" lIns="91425" rIns="91425" tIns="45700">
            <a:noAutofit/>
          </a:bodyPr>
          <a:lstStyle/>
          <a:p>
            <a:pPr indent="0" lvl="0" marL="0" marR="0" rtl="0" algn="ctr">
              <a:spcBef>
                <a:spcPts val="0"/>
              </a:spcBef>
              <a:buClr>
                <a:schemeClr val="dk1"/>
              </a:buClr>
              <a:buFont typeface="Arial"/>
              <a:buNone/>
            </a:pPr>
            <a:r>
              <a:t/>
            </a:r>
            <a:endParaRPr b="0" baseline="0" i="0" sz="1900" u="none" cap="none" strike="noStrike">
              <a:solidFill>
                <a:srgbClr val="FFFFFF"/>
              </a:solidFill>
              <a:latin typeface="Arial"/>
              <a:ea typeface="Arial"/>
              <a:cs typeface="Arial"/>
              <a:sym typeface="Arial"/>
            </a:endParaRPr>
          </a:p>
        </p:txBody>
      </p:sp>
      <p:sp>
        <p:nvSpPr>
          <p:cNvPr id="1598" name="Shape 1598"/>
          <p:cNvSpPr txBox="1"/>
          <p:nvPr/>
        </p:nvSpPr>
        <p:spPr>
          <a:xfrm>
            <a:off x="336520" y="395359"/>
            <a:ext cx="11515799" cy="908100"/>
          </a:xfrm>
          <a:prstGeom prst="rect">
            <a:avLst/>
          </a:prstGeom>
          <a:noFill/>
          <a:ln>
            <a:noFill/>
          </a:ln>
        </p:spPr>
        <p:txBody>
          <a:bodyPr anchorCtr="0" anchor="b" bIns="0" lIns="0" rIns="0" tIns="0">
            <a:noAutofit/>
          </a:bodyPr>
          <a:lstStyle/>
          <a:p>
            <a:pPr indent="0" lvl="0" marL="0" marR="0" rtl="0" algn="l">
              <a:lnSpc>
                <a:spcPct val="90000"/>
              </a:lnSpc>
              <a:spcBef>
                <a:spcPts val="0"/>
              </a:spcBef>
              <a:buClr>
                <a:srgbClr val="132645"/>
              </a:buClr>
              <a:buSzPct val="25000"/>
              <a:buFont typeface="Arial"/>
              <a:buNone/>
            </a:pPr>
            <a:r>
              <a:rPr b="1" baseline="0" i="0" lang="en-US" sz="3600" u="none" cap="none" strike="noStrike">
                <a:solidFill>
                  <a:schemeClr val="accent1"/>
                </a:solidFill>
                <a:latin typeface="Arial"/>
                <a:ea typeface="Arial"/>
                <a:cs typeface="Arial"/>
                <a:sym typeface="Arial"/>
              </a:rPr>
              <a:t>But Legacy Business Analytics are Disconnected</a:t>
            </a:r>
          </a:p>
        </p:txBody>
      </p:sp>
      <p:sp>
        <p:nvSpPr>
          <p:cNvPr id="1599" name="Shape 1599"/>
          <p:cNvSpPr txBox="1"/>
          <p:nvPr/>
        </p:nvSpPr>
        <p:spPr>
          <a:xfrm>
            <a:off x="2653288" y="2269891"/>
            <a:ext cx="2523599" cy="660900"/>
          </a:xfrm>
          <a:prstGeom prst="rect">
            <a:avLst/>
          </a:prstGeom>
          <a:noFill/>
          <a:ln>
            <a:noFill/>
          </a:ln>
        </p:spPr>
        <p:txBody>
          <a:bodyPr anchorCtr="0" anchor="t" bIns="22400" lIns="44825" rIns="44825" tIns="22400">
            <a:noAutofit/>
          </a:bodyPr>
          <a:lstStyle/>
          <a:p>
            <a:pPr indent="0" lvl="0" marL="0" marR="0" rtl="0" algn="ctr">
              <a:spcBef>
                <a:spcPts val="0"/>
              </a:spcBef>
              <a:buClr>
                <a:srgbClr val="132645"/>
              </a:buClr>
              <a:buSzPct val="25000"/>
              <a:buFont typeface="Arial"/>
              <a:buNone/>
            </a:pPr>
            <a:r>
              <a:rPr b="0" baseline="0" i="0" lang="en-US" sz="2000" u="none" cap="none" strike="noStrike">
                <a:solidFill>
                  <a:srgbClr val="132645"/>
                </a:solidFill>
                <a:latin typeface="Arial"/>
                <a:ea typeface="Arial"/>
                <a:cs typeface="Arial"/>
                <a:sym typeface="Arial"/>
              </a:rPr>
              <a:t>Scattered Spreadsheets</a:t>
            </a:r>
          </a:p>
        </p:txBody>
      </p:sp>
      <p:sp>
        <p:nvSpPr>
          <p:cNvPr id="1600" name="Shape 1600"/>
          <p:cNvSpPr txBox="1"/>
          <p:nvPr/>
        </p:nvSpPr>
        <p:spPr>
          <a:xfrm>
            <a:off x="2658889" y="4740523"/>
            <a:ext cx="2520299" cy="868200"/>
          </a:xfrm>
          <a:prstGeom prst="rect">
            <a:avLst/>
          </a:prstGeom>
          <a:noFill/>
          <a:ln>
            <a:noFill/>
          </a:ln>
        </p:spPr>
        <p:txBody>
          <a:bodyPr anchorCtr="0" anchor="t" bIns="22400" lIns="44825" rIns="44825" tIns="22400">
            <a:noAutofit/>
          </a:bodyPr>
          <a:lstStyle/>
          <a:p>
            <a:pPr indent="0" lvl="0" marL="0" marR="0" rtl="0" algn="ctr">
              <a:lnSpc>
                <a:spcPct val="90000"/>
              </a:lnSpc>
              <a:spcBef>
                <a:spcPts val="0"/>
              </a:spcBef>
              <a:spcAft>
                <a:spcPts val="0"/>
              </a:spcAft>
              <a:buClr>
                <a:srgbClr val="19325C"/>
              </a:buClr>
              <a:buSzPct val="25000"/>
              <a:buFont typeface="Arial"/>
              <a:buNone/>
            </a:pPr>
            <a:r>
              <a:rPr b="0" baseline="0" i="0" lang="en-US" sz="1600" u="none" cap="none" strike="noStrike">
                <a:solidFill>
                  <a:srgbClr val="19325C"/>
                </a:solidFill>
                <a:latin typeface="Arial"/>
                <a:ea typeface="Arial"/>
                <a:cs typeface="Arial"/>
                <a:sym typeface="Arial"/>
              </a:rPr>
              <a:t>Inaccurate analysis</a:t>
            </a:r>
          </a:p>
          <a:p>
            <a:pPr indent="0" lvl="0" marL="0" marR="0" rtl="0" algn="ctr">
              <a:lnSpc>
                <a:spcPct val="90000"/>
              </a:lnSpc>
              <a:spcBef>
                <a:spcPts val="600"/>
              </a:spcBef>
              <a:spcAft>
                <a:spcPts val="0"/>
              </a:spcAft>
              <a:buClr>
                <a:srgbClr val="19325C"/>
              </a:buClr>
              <a:buSzPct val="25000"/>
              <a:buFont typeface="Arial"/>
              <a:buNone/>
            </a:pPr>
            <a:r>
              <a:rPr b="0" baseline="0" i="0" lang="en-US" sz="1600" u="none" cap="none" strike="noStrike">
                <a:solidFill>
                  <a:srgbClr val="19325C"/>
                </a:solidFill>
                <a:latin typeface="Arial"/>
                <a:ea typeface="Arial"/>
                <a:cs typeface="Arial"/>
                <a:sym typeface="Arial"/>
              </a:rPr>
              <a:t>Static data</a:t>
            </a:r>
          </a:p>
          <a:p>
            <a:pPr indent="0" lvl="0" marL="0" marR="0" rtl="0" algn="ctr">
              <a:lnSpc>
                <a:spcPct val="90000"/>
              </a:lnSpc>
              <a:spcBef>
                <a:spcPts val="600"/>
              </a:spcBef>
              <a:spcAft>
                <a:spcPts val="600"/>
              </a:spcAft>
              <a:buClr>
                <a:srgbClr val="19325C"/>
              </a:buClr>
              <a:buSzPct val="25000"/>
              <a:buFont typeface="Arial"/>
              <a:buNone/>
            </a:pPr>
            <a:r>
              <a:rPr b="0" baseline="0" i="0" lang="en-US" sz="1600" u="none" cap="none" strike="noStrike">
                <a:solidFill>
                  <a:srgbClr val="19325C"/>
                </a:solidFill>
                <a:latin typeface="Arial"/>
                <a:ea typeface="Arial"/>
                <a:cs typeface="Arial"/>
                <a:sym typeface="Arial"/>
              </a:rPr>
              <a:t>Poor data quality</a:t>
            </a:r>
          </a:p>
        </p:txBody>
      </p:sp>
      <p:sp>
        <p:nvSpPr>
          <p:cNvPr id="1601" name="Shape 1601"/>
          <p:cNvSpPr txBox="1"/>
          <p:nvPr/>
        </p:nvSpPr>
        <p:spPr>
          <a:xfrm>
            <a:off x="5146251" y="2269891"/>
            <a:ext cx="2892300" cy="660900"/>
          </a:xfrm>
          <a:prstGeom prst="rect">
            <a:avLst/>
          </a:prstGeom>
          <a:noFill/>
          <a:ln>
            <a:noFill/>
          </a:ln>
        </p:spPr>
        <p:txBody>
          <a:bodyPr anchorCtr="0" anchor="t" bIns="22400" lIns="44825" rIns="44825" tIns="22400">
            <a:noAutofit/>
          </a:bodyPr>
          <a:lstStyle/>
          <a:p>
            <a:pPr indent="0" lvl="0" marL="0" marR="0" rtl="0" algn="ctr">
              <a:spcBef>
                <a:spcPts val="0"/>
              </a:spcBef>
              <a:buClr>
                <a:srgbClr val="132645"/>
              </a:buClr>
              <a:buSzPct val="25000"/>
              <a:buFont typeface="Arial"/>
              <a:buNone/>
            </a:pPr>
            <a:r>
              <a:rPr b="0" baseline="0" i="0" lang="en-US" sz="2000" u="none" cap="none" strike="noStrike">
                <a:solidFill>
                  <a:srgbClr val="132645"/>
                </a:solidFill>
                <a:latin typeface="Arial"/>
                <a:ea typeface="Arial"/>
                <a:cs typeface="Arial"/>
                <a:sym typeface="Arial"/>
              </a:rPr>
              <a:t>Desktop-Only </a:t>
            </a:r>
            <a:br>
              <a:rPr b="0" baseline="0" i="0" lang="en-US" sz="2000" u="none" cap="none" strike="noStrike">
                <a:solidFill>
                  <a:srgbClr val="132645"/>
                </a:solidFill>
                <a:latin typeface="Arial"/>
                <a:ea typeface="Arial"/>
                <a:cs typeface="Arial"/>
                <a:sym typeface="Arial"/>
              </a:rPr>
            </a:br>
            <a:r>
              <a:rPr b="0" baseline="0" i="0" lang="en-US" sz="2000" u="none" cap="none" strike="noStrike">
                <a:solidFill>
                  <a:srgbClr val="132645"/>
                </a:solidFill>
                <a:latin typeface="Arial"/>
                <a:ea typeface="Arial"/>
                <a:cs typeface="Arial"/>
                <a:sym typeface="Arial"/>
              </a:rPr>
              <a:t>Business Intelligence</a:t>
            </a:r>
          </a:p>
        </p:txBody>
      </p:sp>
      <p:sp>
        <p:nvSpPr>
          <p:cNvPr id="1602" name="Shape 1602"/>
          <p:cNvSpPr txBox="1"/>
          <p:nvPr/>
        </p:nvSpPr>
        <p:spPr>
          <a:xfrm>
            <a:off x="5275694" y="4740523"/>
            <a:ext cx="2500200" cy="868200"/>
          </a:xfrm>
          <a:prstGeom prst="rect">
            <a:avLst/>
          </a:prstGeom>
          <a:noFill/>
          <a:ln>
            <a:noFill/>
          </a:ln>
        </p:spPr>
        <p:txBody>
          <a:bodyPr anchorCtr="0" anchor="t" bIns="22400" lIns="44825" rIns="44825" tIns="22400">
            <a:noAutofit/>
          </a:bodyPr>
          <a:lstStyle/>
          <a:p>
            <a:pPr indent="0" lvl="0" marL="0" marR="0" rtl="0" algn="ctr">
              <a:lnSpc>
                <a:spcPct val="90000"/>
              </a:lnSpc>
              <a:spcBef>
                <a:spcPts val="0"/>
              </a:spcBef>
              <a:spcAft>
                <a:spcPts val="0"/>
              </a:spcAft>
              <a:buClr>
                <a:srgbClr val="19325C"/>
              </a:buClr>
              <a:buSzPct val="25000"/>
              <a:buFont typeface="Arial"/>
              <a:buNone/>
            </a:pPr>
            <a:r>
              <a:rPr b="0" baseline="0" i="0" lang="en-US" sz="1600" u="none" cap="none" strike="noStrike">
                <a:solidFill>
                  <a:srgbClr val="19325C"/>
                </a:solidFill>
                <a:latin typeface="Arial"/>
                <a:ea typeface="Arial"/>
                <a:cs typeface="Arial"/>
                <a:sym typeface="Arial"/>
              </a:rPr>
              <a:t>Disconnected systems</a:t>
            </a:r>
          </a:p>
          <a:p>
            <a:pPr indent="0" lvl="0" marL="0" marR="0" rtl="0" algn="ctr">
              <a:lnSpc>
                <a:spcPct val="90000"/>
              </a:lnSpc>
              <a:spcBef>
                <a:spcPts val="600"/>
              </a:spcBef>
              <a:spcAft>
                <a:spcPts val="0"/>
              </a:spcAft>
              <a:buClr>
                <a:srgbClr val="19325C"/>
              </a:buClr>
              <a:buSzPct val="25000"/>
              <a:buFont typeface="Arial"/>
              <a:buNone/>
            </a:pPr>
            <a:r>
              <a:rPr b="0" baseline="0" i="0" lang="en-US" sz="1600" u="none" cap="none" strike="noStrike">
                <a:solidFill>
                  <a:srgbClr val="19325C"/>
                </a:solidFill>
                <a:latin typeface="Arial"/>
                <a:ea typeface="Arial"/>
                <a:cs typeface="Arial"/>
                <a:sym typeface="Arial"/>
              </a:rPr>
              <a:t>Hard to Use</a:t>
            </a:r>
          </a:p>
          <a:p>
            <a:pPr indent="0" lvl="0" marL="0" marR="0" rtl="0" algn="ctr">
              <a:lnSpc>
                <a:spcPct val="90000"/>
              </a:lnSpc>
              <a:spcBef>
                <a:spcPts val="600"/>
              </a:spcBef>
              <a:spcAft>
                <a:spcPts val="600"/>
              </a:spcAft>
              <a:buClr>
                <a:srgbClr val="19325C"/>
              </a:buClr>
              <a:buSzPct val="25000"/>
              <a:buFont typeface="Arial"/>
              <a:buNone/>
            </a:pPr>
            <a:r>
              <a:rPr b="0" baseline="0" i="0" lang="en-US" sz="1600" u="none" cap="none" strike="noStrike">
                <a:solidFill>
                  <a:srgbClr val="19325C"/>
                </a:solidFill>
                <a:latin typeface="Arial"/>
                <a:ea typeface="Arial"/>
                <a:cs typeface="Arial"/>
                <a:sym typeface="Arial"/>
              </a:rPr>
              <a:t>Not Mobile</a:t>
            </a:r>
          </a:p>
        </p:txBody>
      </p:sp>
      <p:pic>
        <p:nvPicPr>
          <p:cNvPr id="1603" name="Shape 1603"/>
          <p:cNvPicPr preferRelativeResize="0"/>
          <p:nvPr/>
        </p:nvPicPr>
        <p:blipFill rotWithShape="1">
          <a:blip r:embed="rId3">
            <a:alphaModFix/>
          </a:blip>
          <a:srcRect b="0" l="0" r="0" t="0"/>
          <a:stretch/>
        </p:blipFill>
        <p:spPr>
          <a:xfrm>
            <a:off x="3340866" y="3111000"/>
            <a:ext cx="1156199" cy="1463098"/>
          </a:xfrm>
          <a:prstGeom prst="rect">
            <a:avLst/>
          </a:prstGeom>
          <a:noFill/>
          <a:ln>
            <a:noFill/>
          </a:ln>
        </p:spPr>
      </p:pic>
      <p:sp>
        <p:nvSpPr>
          <p:cNvPr id="1604" name="Shape 1604"/>
          <p:cNvSpPr txBox="1"/>
          <p:nvPr/>
        </p:nvSpPr>
        <p:spPr>
          <a:xfrm>
            <a:off x="201513" y="4740523"/>
            <a:ext cx="2500200" cy="868200"/>
          </a:xfrm>
          <a:prstGeom prst="rect">
            <a:avLst/>
          </a:prstGeom>
          <a:noFill/>
          <a:ln>
            <a:noFill/>
          </a:ln>
        </p:spPr>
        <p:txBody>
          <a:bodyPr anchorCtr="0" anchor="t" bIns="22400" lIns="44825" rIns="44825" tIns="22400">
            <a:noAutofit/>
          </a:bodyPr>
          <a:lstStyle/>
          <a:p>
            <a:pPr indent="0" lvl="0" marL="0" marR="0" rtl="0" algn="ctr">
              <a:lnSpc>
                <a:spcPct val="90000"/>
              </a:lnSpc>
              <a:spcBef>
                <a:spcPts val="0"/>
              </a:spcBef>
              <a:spcAft>
                <a:spcPts val="0"/>
              </a:spcAft>
              <a:buClr>
                <a:srgbClr val="19325C"/>
              </a:buClr>
              <a:buSzPct val="25000"/>
              <a:buFont typeface="Arial"/>
              <a:buNone/>
            </a:pPr>
            <a:r>
              <a:rPr b="0" baseline="0" i="0" lang="en-US" sz="1600" u="none" cap="none" strike="noStrike">
                <a:solidFill>
                  <a:srgbClr val="19325C"/>
                </a:solidFill>
                <a:latin typeface="Arial"/>
                <a:ea typeface="Arial"/>
                <a:cs typeface="Arial"/>
                <a:sym typeface="Arial"/>
              </a:rPr>
              <a:t>Ask questions and email </a:t>
            </a:r>
          </a:p>
          <a:p>
            <a:pPr indent="0" lvl="0" marL="0" marR="0" rtl="0" algn="ctr">
              <a:lnSpc>
                <a:spcPct val="90000"/>
              </a:lnSpc>
              <a:spcBef>
                <a:spcPts val="600"/>
              </a:spcBef>
              <a:spcAft>
                <a:spcPts val="0"/>
              </a:spcAft>
              <a:buClr>
                <a:srgbClr val="19325C"/>
              </a:buClr>
              <a:buSzPct val="25000"/>
              <a:buFont typeface="Arial"/>
              <a:buNone/>
            </a:pPr>
            <a:r>
              <a:rPr b="0" baseline="0" i="0" lang="en-US" sz="1600" u="none" cap="none" strike="noStrike">
                <a:solidFill>
                  <a:srgbClr val="19325C"/>
                </a:solidFill>
                <a:latin typeface="Arial"/>
                <a:ea typeface="Arial"/>
                <a:cs typeface="Arial"/>
                <a:sym typeface="Arial"/>
              </a:rPr>
              <a:t>Limited availability</a:t>
            </a:r>
          </a:p>
          <a:p>
            <a:pPr indent="0" lvl="0" marL="0" marR="0" rtl="0" algn="ctr">
              <a:lnSpc>
                <a:spcPct val="90000"/>
              </a:lnSpc>
              <a:spcBef>
                <a:spcPts val="600"/>
              </a:spcBef>
              <a:spcAft>
                <a:spcPts val="600"/>
              </a:spcAft>
              <a:buClr>
                <a:srgbClr val="19325C"/>
              </a:buClr>
              <a:buSzPct val="25000"/>
              <a:buFont typeface="Arial"/>
              <a:buNone/>
            </a:pPr>
            <a:r>
              <a:rPr b="0" baseline="0" i="0" lang="en-US" sz="1600" u="none" cap="none" strike="noStrike">
                <a:solidFill>
                  <a:srgbClr val="19325C"/>
                </a:solidFill>
                <a:latin typeface="Arial"/>
                <a:ea typeface="Arial"/>
                <a:cs typeface="Arial"/>
                <a:sym typeface="Arial"/>
              </a:rPr>
              <a:t>Slow response time</a:t>
            </a:r>
          </a:p>
        </p:txBody>
      </p:sp>
      <p:sp>
        <p:nvSpPr>
          <p:cNvPr id="1605" name="Shape 1605"/>
          <p:cNvSpPr txBox="1"/>
          <p:nvPr/>
        </p:nvSpPr>
        <p:spPr>
          <a:xfrm>
            <a:off x="326342" y="2269891"/>
            <a:ext cx="2109599" cy="660900"/>
          </a:xfrm>
          <a:prstGeom prst="rect">
            <a:avLst/>
          </a:prstGeom>
          <a:noFill/>
          <a:ln>
            <a:noFill/>
          </a:ln>
        </p:spPr>
        <p:txBody>
          <a:bodyPr anchorCtr="0" anchor="t" bIns="22400" lIns="44825" rIns="44825" tIns="22400">
            <a:noAutofit/>
          </a:bodyPr>
          <a:lstStyle/>
          <a:p>
            <a:pPr indent="0" lvl="0" marL="0" marR="0" rtl="0" algn="ctr">
              <a:spcBef>
                <a:spcPts val="0"/>
              </a:spcBef>
              <a:buClr>
                <a:srgbClr val="132645"/>
              </a:buClr>
              <a:buSzPct val="25000"/>
              <a:buFont typeface="Arial"/>
              <a:buNone/>
            </a:pPr>
            <a:r>
              <a:rPr b="0" baseline="0" i="0" lang="en-US" sz="2000" u="none" cap="none" strike="noStrike">
                <a:solidFill>
                  <a:srgbClr val="132645"/>
                </a:solidFill>
                <a:latin typeface="Arial"/>
                <a:ea typeface="Arial"/>
                <a:cs typeface="Arial"/>
                <a:sym typeface="Arial"/>
              </a:rPr>
              <a:t>Restricted to Experts</a:t>
            </a:r>
          </a:p>
        </p:txBody>
      </p:sp>
      <p:sp>
        <p:nvSpPr>
          <p:cNvPr id="1606" name="Shape 1606"/>
          <p:cNvSpPr/>
          <p:nvPr/>
        </p:nvSpPr>
        <p:spPr>
          <a:xfrm>
            <a:off x="9246217" y="3125625"/>
            <a:ext cx="2300399" cy="328498"/>
          </a:xfrm>
          <a:prstGeom prst="rect">
            <a:avLst/>
          </a:prstGeom>
          <a:noFill/>
          <a:ln>
            <a:noFill/>
          </a:ln>
        </p:spPr>
        <p:txBody>
          <a:bodyPr anchorCtr="0" anchor="ctr" bIns="35700" lIns="35700" rIns="35700" tIns="35700">
            <a:noAutofit/>
          </a:bodyPr>
          <a:lstStyle/>
          <a:p>
            <a:pPr indent="0" lvl="0" marL="0" marR="0" rtl="0" algn="l">
              <a:lnSpc>
                <a:spcPct val="80000"/>
              </a:lnSpc>
              <a:spcBef>
                <a:spcPts val="0"/>
              </a:spcBef>
              <a:buClr>
                <a:srgbClr val="FFFFFF"/>
              </a:buClr>
              <a:buSzPct val="25000"/>
              <a:buFont typeface="Arial"/>
              <a:buNone/>
            </a:pPr>
            <a:r>
              <a:rPr b="0" baseline="0" i="0" lang="en-US" sz="2000" u="none" cap="none" strike="noStrike">
                <a:solidFill>
                  <a:srgbClr val="FFFFFF"/>
                </a:solidFill>
                <a:latin typeface="Arial"/>
                <a:ea typeface="Arial"/>
                <a:cs typeface="Arial"/>
                <a:sym typeface="Arial"/>
              </a:rPr>
              <a:t>Not mobile</a:t>
            </a:r>
          </a:p>
        </p:txBody>
      </p:sp>
      <p:sp>
        <p:nvSpPr>
          <p:cNvPr id="1607" name="Shape 1607"/>
          <p:cNvSpPr/>
          <p:nvPr/>
        </p:nvSpPr>
        <p:spPr>
          <a:xfrm>
            <a:off x="9246217" y="3578410"/>
            <a:ext cx="2300399" cy="328498"/>
          </a:xfrm>
          <a:prstGeom prst="rect">
            <a:avLst/>
          </a:prstGeom>
          <a:noFill/>
          <a:ln>
            <a:noFill/>
          </a:ln>
        </p:spPr>
        <p:txBody>
          <a:bodyPr anchorCtr="0" anchor="ctr" bIns="35700" lIns="35700" rIns="35700" tIns="35700">
            <a:noAutofit/>
          </a:bodyPr>
          <a:lstStyle/>
          <a:p>
            <a:pPr indent="0" lvl="0" marL="0" marR="0" rtl="0" algn="l">
              <a:lnSpc>
                <a:spcPct val="80000"/>
              </a:lnSpc>
              <a:spcBef>
                <a:spcPts val="0"/>
              </a:spcBef>
              <a:buClr>
                <a:srgbClr val="FFFFFF"/>
              </a:buClr>
              <a:buSzPct val="25000"/>
              <a:buFont typeface="Arial"/>
              <a:buNone/>
            </a:pPr>
            <a:r>
              <a:rPr b="0" baseline="0" i="0" lang="en-US" sz="2000" u="none" cap="none" strike="noStrike">
                <a:solidFill>
                  <a:srgbClr val="FFFFFF"/>
                </a:solidFill>
                <a:latin typeface="Arial"/>
                <a:ea typeface="Arial"/>
                <a:cs typeface="Arial"/>
                <a:sym typeface="Arial"/>
              </a:rPr>
              <a:t>Not customized</a:t>
            </a:r>
          </a:p>
        </p:txBody>
      </p:sp>
      <p:sp>
        <p:nvSpPr>
          <p:cNvPr id="1608" name="Shape 1608"/>
          <p:cNvSpPr/>
          <p:nvPr/>
        </p:nvSpPr>
        <p:spPr>
          <a:xfrm>
            <a:off x="9246217" y="4064323"/>
            <a:ext cx="2300399" cy="328498"/>
          </a:xfrm>
          <a:prstGeom prst="rect">
            <a:avLst/>
          </a:prstGeom>
          <a:noFill/>
          <a:ln>
            <a:noFill/>
          </a:ln>
        </p:spPr>
        <p:txBody>
          <a:bodyPr anchorCtr="0" anchor="ctr" bIns="35700" lIns="35700" rIns="35700" tIns="35700">
            <a:noAutofit/>
          </a:bodyPr>
          <a:lstStyle/>
          <a:p>
            <a:pPr indent="0" lvl="0" marL="0" marR="0" rtl="0" algn="l">
              <a:lnSpc>
                <a:spcPct val="80000"/>
              </a:lnSpc>
              <a:spcBef>
                <a:spcPts val="0"/>
              </a:spcBef>
              <a:buClr>
                <a:srgbClr val="FFFFFF"/>
              </a:buClr>
              <a:buSzPct val="25000"/>
              <a:buFont typeface="Arial"/>
              <a:buNone/>
            </a:pPr>
            <a:r>
              <a:rPr b="0" baseline="0" i="0" lang="en-US" sz="2000" u="none" cap="none" strike="noStrike">
                <a:solidFill>
                  <a:srgbClr val="FFFFFF"/>
                </a:solidFill>
                <a:latin typeface="Arial"/>
                <a:ea typeface="Arial"/>
                <a:cs typeface="Arial"/>
                <a:sym typeface="Arial"/>
              </a:rPr>
              <a:t>Not actionable</a:t>
            </a:r>
          </a:p>
        </p:txBody>
      </p:sp>
      <p:sp>
        <p:nvSpPr>
          <p:cNvPr id="1609" name="Shape 1609"/>
          <p:cNvSpPr/>
          <p:nvPr/>
        </p:nvSpPr>
        <p:spPr>
          <a:xfrm>
            <a:off x="9246217" y="4528148"/>
            <a:ext cx="2300399" cy="328498"/>
          </a:xfrm>
          <a:prstGeom prst="rect">
            <a:avLst/>
          </a:prstGeom>
          <a:noFill/>
          <a:ln>
            <a:noFill/>
          </a:ln>
        </p:spPr>
        <p:txBody>
          <a:bodyPr anchorCtr="0" anchor="ctr" bIns="35700" lIns="35700" rIns="35700" tIns="35700">
            <a:noAutofit/>
          </a:bodyPr>
          <a:lstStyle/>
          <a:p>
            <a:pPr indent="0" lvl="0" marL="0" marR="0" rtl="0" algn="l">
              <a:lnSpc>
                <a:spcPct val="80000"/>
              </a:lnSpc>
              <a:spcBef>
                <a:spcPts val="0"/>
              </a:spcBef>
              <a:buClr>
                <a:srgbClr val="FFFFFF"/>
              </a:buClr>
              <a:buSzPct val="25000"/>
              <a:buFont typeface="Arial"/>
              <a:buNone/>
            </a:pPr>
            <a:r>
              <a:rPr b="0" baseline="0" i="0" lang="en-US" sz="2000" u="none" cap="none" strike="noStrike">
                <a:solidFill>
                  <a:srgbClr val="FFFFFF"/>
                </a:solidFill>
                <a:latin typeface="Arial"/>
                <a:ea typeface="Arial"/>
                <a:cs typeface="Arial"/>
                <a:sym typeface="Arial"/>
              </a:rPr>
              <a:t>Not in the cloud</a:t>
            </a:r>
          </a:p>
        </p:txBody>
      </p:sp>
      <p:sp>
        <p:nvSpPr>
          <p:cNvPr id="1610" name="Shape 1610"/>
          <p:cNvSpPr/>
          <p:nvPr/>
        </p:nvSpPr>
        <p:spPr>
          <a:xfrm>
            <a:off x="9246217" y="2672841"/>
            <a:ext cx="2300399" cy="328498"/>
          </a:xfrm>
          <a:prstGeom prst="rect">
            <a:avLst/>
          </a:prstGeom>
          <a:noFill/>
          <a:ln>
            <a:noFill/>
          </a:ln>
        </p:spPr>
        <p:txBody>
          <a:bodyPr anchorCtr="0" anchor="ctr" bIns="35700" lIns="35700" rIns="35700" tIns="35700">
            <a:noAutofit/>
          </a:bodyPr>
          <a:lstStyle/>
          <a:p>
            <a:pPr indent="0" lvl="0" marL="0" marR="0" rtl="0" algn="l">
              <a:lnSpc>
                <a:spcPct val="80000"/>
              </a:lnSpc>
              <a:spcBef>
                <a:spcPts val="0"/>
              </a:spcBef>
              <a:buClr>
                <a:srgbClr val="FFFFFF"/>
              </a:buClr>
              <a:buSzPct val="25000"/>
              <a:buFont typeface="Arial"/>
              <a:buNone/>
            </a:pPr>
            <a:r>
              <a:rPr b="0" baseline="0" i="0" lang="en-US" sz="2000" u="none" cap="none" strike="noStrike">
                <a:solidFill>
                  <a:srgbClr val="FFFFFF"/>
                </a:solidFill>
                <a:latin typeface="Arial"/>
                <a:ea typeface="Arial"/>
                <a:cs typeface="Arial"/>
                <a:sym typeface="Arial"/>
              </a:rPr>
              <a:t>Not complete</a:t>
            </a:r>
          </a:p>
        </p:txBody>
      </p:sp>
      <p:pic>
        <p:nvPicPr>
          <p:cNvPr id="1611" name="Shape 1611"/>
          <p:cNvPicPr preferRelativeResize="0"/>
          <p:nvPr/>
        </p:nvPicPr>
        <p:blipFill rotWithShape="1">
          <a:blip r:embed="rId4">
            <a:alphaModFix/>
          </a:blip>
          <a:srcRect b="0" l="0" r="0" t="0"/>
          <a:stretch/>
        </p:blipFill>
        <p:spPr>
          <a:xfrm>
            <a:off x="5796375" y="2871325"/>
            <a:ext cx="1723574" cy="1826298"/>
          </a:xfrm>
          <a:prstGeom prst="rect">
            <a:avLst/>
          </a:prstGeom>
          <a:noFill/>
          <a:ln>
            <a:noFill/>
          </a:ln>
        </p:spPr>
      </p:pic>
      <p:sp>
        <p:nvSpPr>
          <p:cNvPr id="1612" name="Shape 1612"/>
          <p:cNvSpPr/>
          <p:nvPr/>
        </p:nvSpPr>
        <p:spPr>
          <a:xfrm>
            <a:off x="5888475" y="3266475"/>
            <a:ext cx="1386000" cy="797698"/>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800" u="none" cap="none" strike="noStrike">
              <a:solidFill>
                <a:schemeClr val="dk1"/>
              </a:solidFill>
              <a:latin typeface="Arial"/>
              <a:ea typeface="Arial"/>
              <a:cs typeface="Arial"/>
              <a:sym typeface="Arial"/>
            </a:endParaRPr>
          </a:p>
        </p:txBody>
      </p:sp>
      <p:pic>
        <p:nvPicPr>
          <p:cNvPr id="1613" name="Shape 1613"/>
          <p:cNvPicPr preferRelativeResize="0"/>
          <p:nvPr/>
        </p:nvPicPr>
        <p:blipFill rotWithShape="1">
          <a:blip r:embed="rId5">
            <a:alphaModFix/>
          </a:blip>
          <a:srcRect b="0" l="0" r="0" t="0"/>
          <a:stretch/>
        </p:blipFill>
        <p:spPr>
          <a:xfrm>
            <a:off x="5872000" y="2946186"/>
            <a:ext cx="1438275" cy="1438275"/>
          </a:xfrm>
          <a:prstGeom prst="rect">
            <a:avLst/>
          </a:prstGeom>
          <a:noFill/>
          <a:ln>
            <a:noFill/>
          </a:ln>
        </p:spPr>
      </p:pic>
      <p:pic>
        <p:nvPicPr>
          <p:cNvPr id="1614" name="Shape 1614"/>
          <p:cNvPicPr preferRelativeResize="0"/>
          <p:nvPr/>
        </p:nvPicPr>
        <p:blipFill rotWithShape="1">
          <a:blip r:embed="rId6">
            <a:alphaModFix/>
          </a:blip>
          <a:srcRect b="0" l="0" r="0" t="0"/>
          <a:stretch/>
        </p:blipFill>
        <p:spPr>
          <a:xfrm>
            <a:off x="3322500" y="3068200"/>
            <a:ext cx="1156199" cy="1348899"/>
          </a:xfrm>
          <a:prstGeom prst="rect">
            <a:avLst/>
          </a:prstGeom>
          <a:noFill/>
          <a:ln>
            <a:noFill/>
          </a:ln>
        </p:spPr>
      </p:pic>
      <p:pic>
        <p:nvPicPr>
          <p:cNvPr id="1615" name="Shape 1615"/>
          <p:cNvPicPr preferRelativeResize="0"/>
          <p:nvPr/>
        </p:nvPicPr>
        <p:blipFill rotWithShape="1">
          <a:blip r:embed="rId7">
            <a:alphaModFix/>
          </a:blip>
          <a:srcRect b="0" l="0" r="0" t="0"/>
          <a:stretch/>
        </p:blipFill>
        <p:spPr>
          <a:xfrm>
            <a:off x="676375" y="2998123"/>
            <a:ext cx="1328444" cy="1348899"/>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98"/>
                                        </p:tgtEl>
                                        <p:attrNameLst>
                                          <p:attrName>style.visibility</p:attrName>
                                        </p:attrNameLst>
                                      </p:cBhvr>
                                      <p:to>
                                        <p:strVal val="visible"/>
                                      </p:to>
                                    </p:set>
                                    <p:animEffect filter="fade" transition="in">
                                      <p:cBhvr>
                                        <p:cTn dur="700"/>
                                        <p:tgtEl>
                                          <p:spTgt spid="15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9" name="Shape 1619"/>
        <p:cNvGrpSpPr/>
        <p:nvPr/>
      </p:nvGrpSpPr>
      <p:grpSpPr>
        <a:xfrm>
          <a:off x="0" y="0"/>
          <a:ext cx="0" cy="0"/>
          <a:chOff x="0" y="0"/>
          <a:chExt cx="0" cy="0"/>
        </a:xfrm>
      </p:grpSpPr>
      <p:sp>
        <p:nvSpPr>
          <p:cNvPr id="1620" name="Shape 1620"/>
          <p:cNvSpPr/>
          <p:nvPr/>
        </p:nvSpPr>
        <p:spPr>
          <a:xfrm>
            <a:off x="412777" y="4039867"/>
            <a:ext cx="6490364" cy="1100288"/>
          </a:xfrm>
          <a:prstGeom prst="rightArrow">
            <a:avLst>
              <a:gd fmla="val 50000" name="adj1"/>
              <a:gd fmla="val 50000" name="adj2"/>
            </a:avLst>
          </a:prstGeom>
          <a:gradFill>
            <a:gsLst>
              <a:gs pos="0">
                <a:srgbClr val="53CEFF"/>
              </a:gs>
              <a:gs pos="50000">
                <a:srgbClr val="FFFFFF">
                  <a:alpha val="44705"/>
                </a:srgbClr>
              </a:gs>
              <a:gs pos="100000">
                <a:srgbClr val="53CEFF"/>
              </a:gs>
            </a:gsLst>
            <a:lin ang="16200000" scaled="0"/>
          </a:gradFill>
          <a:ln>
            <a:noFill/>
          </a:ln>
        </p:spPr>
        <p:txBody>
          <a:bodyPr anchorCtr="0" anchor="ctr" bIns="22825" lIns="45675" rIns="45675" tIns="22825">
            <a:noAutofit/>
          </a:bodyPr>
          <a:lstStyle/>
          <a:p>
            <a:pPr indent="0" lvl="0" marL="0" marR="0" rtl="0" algn="ctr">
              <a:spcBef>
                <a:spcPts val="0"/>
              </a:spcBef>
              <a:buNone/>
            </a:pPr>
            <a:r>
              <a:t/>
            </a:r>
            <a:endParaRPr b="0" baseline="0" i="0" sz="3600" u="none" cap="none" strike="noStrike">
              <a:solidFill>
                <a:srgbClr val="7F7F7F"/>
              </a:solidFill>
              <a:latin typeface="Arial"/>
              <a:ea typeface="Arial"/>
              <a:cs typeface="Arial"/>
              <a:sym typeface="Arial"/>
            </a:endParaRPr>
          </a:p>
        </p:txBody>
      </p:sp>
      <p:sp>
        <p:nvSpPr>
          <p:cNvPr id="1621" name="Shape 1621"/>
          <p:cNvSpPr/>
          <p:nvPr/>
        </p:nvSpPr>
        <p:spPr>
          <a:xfrm>
            <a:off x="451570" y="1994759"/>
            <a:ext cx="9985120" cy="1038298"/>
          </a:xfrm>
          <a:prstGeom prst="rightArrow">
            <a:avLst>
              <a:gd fmla="val 50000" name="adj1"/>
              <a:gd fmla="val 50000" name="adj2"/>
            </a:avLst>
          </a:prstGeom>
          <a:gradFill>
            <a:gsLst>
              <a:gs pos="0">
                <a:srgbClr val="122545">
                  <a:alpha val="65882"/>
                </a:srgbClr>
              </a:gs>
              <a:gs pos="9000">
                <a:srgbClr val="122545">
                  <a:alpha val="65882"/>
                </a:srgbClr>
              </a:gs>
              <a:gs pos="49000">
                <a:srgbClr val="FFFFFF">
                  <a:alpha val="0"/>
                </a:srgbClr>
              </a:gs>
              <a:gs pos="89000">
                <a:srgbClr val="122545">
                  <a:alpha val="65882"/>
                </a:srgbClr>
              </a:gs>
              <a:gs pos="100000">
                <a:srgbClr val="122545">
                  <a:alpha val="65882"/>
                </a:srgbClr>
              </a:gs>
            </a:gsLst>
            <a:lin ang="5400000" scaled="0"/>
          </a:gradFill>
          <a:ln>
            <a:noFill/>
          </a:ln>
        </p:spPr>
        <p:txBody>
          <a:bodyPr anchorCtr="0" anchor="ctr" bIns="22825" lIns="45675" rIns="45675" tIns="22825">
            <a:noAutofit/>
          </a:bodyPr>
          <a:lstStyle/>
          <a:p>
            <a:pPr indent="0" lvl="0" marL="0" marR="0" rtl="0" algn="ctr">
              <a:spcBef>
                <a:spcPts val="0"/>
              </a:spcBef>
              <a:buNone/>
            </a:pPr>
            <a:r>
              <a:t/>
            </a:r>
            <a:endParaRPr b="0" baseline="0" i="0" sz="3600" u="none" cap="none" strike="noStrike">
              <a:solidFill>
                <a:srgbClr val="7F7F7F"/>
              </a:solidFill>
              <a:latin typeface="Arial"/>
              <a:ea typeface="Arial"/>
              <a:cs typeface="Arial"/>
              <a:sym typeface="Arial"/>
            </a:endParaRPr>
          </a:p>
        </p:txBody>
      </p:sp>
      <p:pic>
        <p:nvPicPr>
          <p:cNvPr id="1622" name="Shape 1622"/>
          <p:cNvPicPr preferRelativeResize="0"/>
          <p:nvPr/>
        </p:nvPicPr>
        <p:blipFill rotWithShape="1">
          <a:blip r:embed="rId3">
            <a:alphaModFix/>
          </a:blip>
          <a:srcRect b="0" l="0" r="0" t="0"/>
          <a:stretch/>
        </p:blipFill>
        <p:spPr>
          <a:xfrm>
            <a:off x="-3240000" y="448235"/>
            <a:ext cx="5197382" cy="4048792"/>
          </a:xfrm>
          <a:prstGeom prst="rect">
            <a:avLst/>
          </a:prstGeom>
          <a:noFill/>
          <a:ln>
            <a:noFill/>
          </a:ln>
        </p:spPr>
      </p:pic>
      <p:sp>
        <p:nvSpPr>
          <p:cNvPr id="1623" name="Shape 1623"/>
          <p:cNvSpPr txBox="1"/>
          <p:nvPr/>
        </p:nvSpPr>
        <p:spPr>
          <a:xfrm>
            <a:off x="252845" y="238089"/>
            <a:ext cx="11515535" cy="908042"/>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Salesforce Analytics Cloud: </a:t>
            </a:r>
            <a:r>
              <a:rPr b="1" baseline="0" i="0" lang="en-US" sz="3200" u="none" cap="none" strike="noStrike">
                <a:solidFill>
                  <a:schemeClr val="accent1"/>
                </a:solidFill>
                <a:latin typeface="Arial"/>
                <a:ea typeface="Arial"/>
                <a:cs typeface="Arial"/>
                <a:sym typeface="Arial"/>
              </a:rPr>
              <a:t>The Fastest Path to Insight</a:t>
            </a:r>
          </a:p>
        </p:txBody>
      </p:sp>
      <p:cxnSp>
        <p:nvCxnSpPr>
          <p:cNvPr id="1624" name="Shape 1624"/>
          <p:cNvCxnSpPr/>
          <p:nvPr/>
        </p:nvCxnSpPr>
        <p:spPr>
          <a:xfrm>
            <a:off x="-4902344" y="7077025"/>
            <a:ext cx="2072548" cy="6458"/>
          </a:xfrm>
          <a:prstGeom prst="straightConnector1">
            <a:avLst/>
          </a:prstGeom>
          <a:noFill/>
          <a:ln cap="flat" cmpd="sng" w="76200">
            <a:solidFill>
              <a:srgbClr val="5B5B5B"/>
            </a:solidFill>
            <a:prstDash val="solid"/>
            <a:round/>
            <a:headEnd len="med" w="med" type="none"/>
            <a:tailEnd len="med" w="med" type="none"/>
          </a:ln>
        </p:spPr>
      </p:cxnSp>
      <p:pic>
        <p:nvPicPr>
          <p:cNvPr id="1625" name="Shape 1625"/>
          <p:cNvPicPr preferRelativeResize="0"/>
          <p:nvPr/>
        </p:nvPicPr>
        <p:blipFill rotWithShape="1">
          <a:blip r:embed="rId4">
            <a:alphaModFix/>
          </a:blip>
          <a:srcRect b="0" l="0" r="0" t="0"/>
          <a:stretch/>
        </p:blipFill>
        <p:spPr>
          <a:xfrm>
            <a:off x="2952959" y="4217671"/>
            <a:ext cx="3248700" cy="845099"/>
          </a:xfrm>
          <a:prstGeom prst="rect">
            <a:avLst/>
          </a:prstGeom>
          <a:noFill/>
          <a:ln>
            <a:noFill/>
          </a:ln>
        </p:spPr>
      </p:pic>
      <p:grpSp>
        <p:nvGrpSpPr>
          <p:cNvPr id="1626" name="Shape 1626"/>
          <p:cNvGrpSpPr/>
          <p:nvPr/>
        </p:nvGrpSpPr>
        <p:grpSpPr>
          <a:xfrm>
            <a:off x="1404075" y="1758157"/>
            <a:ext cx="8294793" cy="253998"/>
            <a:chOff x="1294142" y="1402495"/>
            <a:chExt cx="9276004" cy="293984"/>
          </a:xfrm>
        </p:grpSpPr>
        <p:cxnSp>
          <p:nvCxnSpPr>
            <p:cNvPr id="1627" name="Shape 1627"/>
            <p:cNvCxnSpPr/>
            <p:nvPr/>
          </p:nvCxnSpPr>
          <p:spPr>
            <a:xfrm flipH="1">
              <a:off x="1294142" y="1402495"/>
              <a:ext cx="961" cy="293984"/>
            </a:xfrm>
            <a:prstGeom prst="straightConnector1">
              <a:avLst/>
            </a:prstGeom>
            <a:noFill/>
            <a:ln cap="flat" cmpd="sng" w="19050">
              <a:solidFill>
                <a:srgbClr val="5B5B5B"/>
              </a:solidFill>
              <a:prstDash val="solid"/>
              <a:miter/>
              <a:headEnd len="med" w="med" type="none"/>
              <a:tailEnd len="med" w="med" type="none"/>
            </a:ln>
          </p:spPr>
        </p:cxnSp>
        <p:cxnSp>
          <p:nvCxnSpPr>
            <p:cNvPr id="1628" name="Shape 1628"/>
            <p:cNvCxnSpPr/>
            <p:nvPr/>
          </p:nvCxnSpPr>
          <p:spPr>
            <a:xfrm flipH="1">
              <a:off x="1487372" y="1402495"/>
              <a:ext cx="961" cy="293984"/>
            </a:xfrm>
            <a:prstGeom prst="straightConnector1">
              <a:avLst/>
            </a:prstGeom>
            <a:noFill/>
            <a:ln cap="flat" cmpd="sng" w="19050">
              <a:solidFill>
                <a:srgbClr val="5B5B5B"/>
              </a:solidFill>
              <a:prstDash val="solid"/>
              <a:miter/>
              <a:headEnd len="med" w="med" type="none"/>
              <a:tailEnd len="med" w="med" type="none"/>
            </a:ln>
          </p:spPr>
        </p:cxnSp>
        <p:cxnSp>
          <p:nvCxnSpPr>
            <p:cNvPr id="1629" name="Shape 1629"/>
            <p:cNvCxnSpPr/>
            <p:nvPr/>
          </p:nvCxnSpPr>
          <p:spPr>
            <a:xfrm flipH="1">
              <a:off x="1680602" y="1402495"/>
              <a:ext cx="961" cy="293984"/>
            </a:xfrm>
            <a:prstGeom prst="straightConnector1">
              <a:avLst/>
            </a:prstGeom>
            <a:noFill/>
            <a:ln cap="flat" cmpd="sng" w="19050">
              <a:solidFill>
                <a:srgbClr val="5B5B5B"/>
              </a:solidFill>
              <a:prstDash val="solid"/>
              <a:miter/>
              <a:headEnd len="med" w="med" type="none"/>
              <a:tailEnd len="med" w="med" type="none"/>
            </a:ln>
          </p:spPr>
        </p:cxnSp>
        <p:cxnSp>
          <p:nvCxnSpPr>
            <p:cNvPr id="1630" name="Shape 1630"/>
            <p:cNvCxnSpPr/>
            <p:nvPr/>
          </p:nvCxnSpPr>
          <p:spPr>
            <a:xfrm flipH="1">
              <a:off x="1873831" y="1402495"/>
              <a:ext cx="961" cy="293984"/>
            </a:xfrm>
            <a:prstGeom prst="straightConnector1">
              <a:avLst/>
            </a:prstGeom>
            <a:noFill/>
            <a:ln cap="flat" cmpd="sng" w="19050">
              <a:solidFill>
                <a:srgbClr val="5B5B5B"/>
              </a:solidFill>
              <a:prstDash val="solid"/>
              <a:miter/>
              <a:headEnd len="med" w="med" type="none"/>
              <a:tailEnd len="med" w="med" type="none"/>
            </a:ln>
          </p:spPr>
        </p:cxnSp>
        <p:cxnSp>
          <p:nvCxnSpPr>
            <p:cNvPr id="1631" name="Shape 1631"/>
            <p:cNvCxnSpPr/>
            <p:nvPr/>
          </p:nvCxnSpPr>
          <p:spPr>
            <a:xfrm flipH="1">
              <a:off x="2067062" y="1402495"/>
              <a:ext cx="961" cy="293984"/>
            </a:xfrm>
            <a:prstGeom prst="straightConnector1">
              <a:avLst/>
            </a:prstGeom>
            <a:noFill/>
            <a:ln cap="flat" cmpd="sng" w="19050">
              <a:solidFill>
                <a:srgbClr val="5B5B5B"/>
              </a:solidFill>
              <a:prstDash val="solid"/>
              <a:miter/>
              <a:headEnd len="med" w="med" type="none"/>
              <a:tailEnd len="med" w="med" type="none"/>
            </a:ln>
          </p:spPr>
        </p:cxnSp>
        <p:cxnSp>
          <p:nvCxnSpPr>
            <p:cNvPr id="1632" name="Shape 1632"/>
            <p:cNvCxnSpPr/>
            <p:nvPr/>
          </p:nvCxnSpPr>
          <p:spPr>
            <a:xfrm flipH="1">
              <a:off x="2260291" y="1402495"/>
              <a:ext cx="961" cy="293984"/>
            </a:xfrm>
            <a:prstGeom prst="straightConnector1">
              <a:avLst/>
            </a:prstGeom>
            <a:noFill/>
            <a:ln cap="flat" cmpd="sng" w="19050">
              <a:solidFill>
                <a:srgbClr val="5B5B5B"/>
              </a:solidFill>
              <a:prstDash val="solid"/>
              <a:miter/>
              <a:headEnd len="med" w="med" type="none"/>
              <a:tailEnd len="med" w="med" type="none"/>
            </a:ln>
          </p:spPr>
        </p:cxnSp>
        <p:cxnSp>
          <p:nvCxnSpPr>
            <p:cNvPr id="1633" name="Shape 1633"/>
            <p:cNvCxnSpPr/>
            <p:nvPr/>
          </p:nvCxnSpPr>
          <p:spPr>
            <a:xfrm flipH="1">
              <a:off x="3419671" y="1402495"/>
              <a:ext cx="961" cy="293984"/>
            </a:xfrm>
            <a:prstGeom prst="straightConnector1">
              <a:avLst/>
            </a:prstGeom>
            <a:noFill/>
            <a:ln cap="flat" cmpd="sng" w="19050">
              <a:solidFill>
                <a:srgbClr val="5B5B5B"/>
              </a:solidFill>
              <a:prstDash val="solid"/>
              <a:miter/>
              <a:headEnd len="med" w="med" type="none"/>
              <a:tailEnd len="med" w="med" type="none"/>
            </a:ln>
          </p:spPr>
        </p:cxnSp>
        <p:cxnSp>
          <p:nvCxnSpPr>
            <p:cNvPr id="1634" name="Shape 1634"/>
            <p:cNvCxnSpPr/>
            <p:nvPr/>
          </p:nvCxnSpPr>
          <p:spPr>
            <a:xfrm flipH="1">
              <a:off x="3612901" y="1402495"/>
              <a:ext cx="961" cy="293984"/>
            </a:xfrm>
            <a:prstGeom prst="straightConnector1">
              <a:avLst/>
            </a:prstGeom>
            <a:noFill/>
            <a:ln cap="flat" cmpd="sng" w="19050">
              <a:solidFill>
                <a:srgbClr val="5B5B5B"/>
              </a:solidFill>
              <a:prstDash val="solid"/>
              <a:miter/>
              <a:headEnd len="med" w="med" type="none"/>
              <a:tailEnd len="med" w="med" type="none"/>
            </a:ln>
          </p:spPr>
        </p:cxnSp>
        <p:cxnSp>
          <p:nvCxnSpPr>
            <p:cNvPr id="1635" name="Shape 1635"/>
            <p:cNvCxnSpPr/>
            <p:nvPr/>
          </p:nvCxnSpPr>
          <p:spPr>
            <a:xfrm flipH="1">
              <a:off x="3806131" y="1402495"/>
              <a:ext cx="961" cy="293984"/>
            </a:xfrm>
            <a:prstGeom prst="straightConnector1">
              <a:avLst/>
            </a:prstGeom>
            <a:noFill/>
            <a:ln cap="flat" cmpd="sng" w="19050">
              <a:solidFill>
                <a:srgbClr val="5B5B5B"/>
              </a:solidFill>
              <a:prstDash val="solid"/>
              <a:miter/>
              <a:headEnd len="med" w="med" type="none"/>
              <a:tailEnd len="med" w="med" type="none"/>
            </a:ln>
          </p:spPr>
        </p:cxnSp>
        <p:cxnSp>
          <p:nvCxnSpPr>
            <p:cNvPr id="1636" name="Shape 1636"/>
            <p:cNvCxnSpPr/>
            <p:nvPr/>
          </p:nvCxnSpPr>
          <p:spPr>
            <a:xfrm flipH="1">
              <a:off x="2453521" y="1402495"/>
              <a:ext cx="961" cy="293984"/>
            </a:xfrm>
            <a:prstGeom prst="straightConnector1">
              <a:avLst/>
            </a:prstGeom>
            <a:noFill/>
            <a:ln cap="flat" cmpd="sng" w="19050">
              <a:solidFill>
                <a:srgbClr val="5B5B5B"/>
              </a:solidFill>
              <a:prstDash val="solid"/>
              <a:miter/>
              <a:headEnd len="med" w="med" type="none"/>
              <a:tailEnd len="med" w="med" type="none"/>
            </a:ln>
          </p:spPr>
        </p:cxnSp>
        <p:cxnSp>
          <p:nvCxnSpPr>
            <p:cNvPr id="1637" name="Shape 1637"/>
            <p:cNvCxnSpPr/>
            <p:nvPr/>
          </p:nvCxnSpPr>
          <p:spPr>
            <a:xfrm flipH="1">
              <a:off x="2646750" y="1402495"/>
              <a:ext cx="961" cy="293984"/>
            </a:xfrm>
            <a:prstGeom prst="straightConnector1">
              <a:avLst/>
            </a:prstGeom>
            <a:noFill/>
            <a:ln cap="flat" cmpd="sng" w="19050">
              <a:solidFill>
                <a:srgbClr val="5B5B5B"/>
              </a:solidFill>
              <a:prstDash val="solid"/>
              <a:miter/>
              <a:headEnd len="med" w="med" type="none"/>
              <a:tailEnd len="med" w="med" type="none"/>
            </a:ln>
          </p:spPr>
        </p:cxnSp>
        <p:cxnSp>
          <p:nvCxnSpPr>
            <p:cNvPr id="1638" name="Shape 1638"/>
            <p:cNvCxnSpPr/>
            <p:nvPr/>
          </p:nvCxnSpPr>
          <p:spPr>
            <a:xfrm flipH="1">
              <a:off x="2839980" y="1402495"/>
              <a:ext cx="961" cy="293984"/>
            </a:xfrm>
            <a:prstGeom prst="straightConnector1">
              <a:avLst/>
            </a:prstGeom>
            <a:noFill/>
            <a:ln cap="flat" cmpd="sng" w="19050">
              <a:solidFill>
                <a:srgbClr val="5B5B5B"/>
              </a:solidFill>
              <a:prstDash val="solid"/>
              <a:miter/>
              <a:headEnd len="med" w="med" type="none"/>
              <a:tailEnd len="med" w="med" type="none"/>
            </a:ln>
          </p:spPr>
        </p:cxnSp>
        <p:cxnSp>
          <p:nvCxnSpPr>
            <p:cNvPr id="1639" name="Shape 1639"/>
            <p:cNvCxnSpPr/>
            <p:nvPr/>
          </p:nvCxnSpPr>
          <p:spPr>
            <a:xfrm flipH="1">
              <a:off x="3033211" y="1402495"/>
              <a:ext cx="961" cy="293984"/>
            </a:xfrm>
            <a:prstGeom prst="straightConnector1">
              <a:avLst/>
            </a:prstGeom>
            <a:noFill/>
            <a:ln cap="flat" cmpd="sng" w="19050">
              <a:solidFill>
                <a:srgbClr val="5B5B5B"/>
              </a:solidFill>
              <a:prstDash val="solid"/>
              <a:miter/>
              <a:headEnd len="med" w="med" type="none"/>
              <a:tailEnd len="med" w="med" type="none"/>
            </a:ln>
          </p:spPr>
        </p:cxnSp>
        <p:cxnSp>
          <p:nvCxnSpPr>
            <p:cNvPr id="1640" name="Shape 1640"/>
            <p:cNvCxnSpPr/>
            <p:nvPr/>
          </p:nvCxnSpPr>
          <p:spPr>
            <a:xfrm flipH="1">
              <a:off x="3226440" y="1402495"/>
              <a:ext cx="961" cy="293984"/>
            </a:xfrm>
            <a:prstGeom prst="straightConnector1">
              <a:avLst/>
            </a:prstGeom>
            <a:noFill/>
            <a:ln cap="flat" cmpd="sng" w="19050">
              <a:solidFill>
                <a:srgbClr val="5B5B5B"/>
              </a:solidFill>
              <a:prstDash val="solid"/>
              <a:miter/>
              <a:headEnd len="med" w="med" type="none"/>
              <a:tailEnd len="med" w="med" type="none"/>
            </a:ln>
          </p:spPr>
        </p:cxnSp>
        <p:cxnSp>
          <p:nvCxnSpPr>
            <p:cNvPr id="1641" name="Shape 1641"/>
            <p:cNvCxnSpPr/>
            <p:nvPr/>
          </p:nvCxnSpPr>
          <p:spPr>
            <a:xfrm flipH="1">
              <a:off x="8057188" y="1402495"/>
              <a:ext cx="961" cy="293984"/>
            </a:xfrm>
            <a:prstGeom prst="straightConnector1">
              <a:avLst/>
            </a:prstGeom>
            <a:solidFill>
              <a:schemeClr val="lt1"/>
            </a:solidFill>
            <a:ln cap="flat" cmpd="sng" w="19050">
              <a:solidFill>
                <a:srgbClr val="5B5B5B"/>
              </a:solidFill>
              <a:prstDash val="solid"/>
              <a:miter/>
              <a:headEnd len="med" w="med" type="none"/>
              <a:tailEnd len="med" w="med" type="none"/>
            </a:ln>
          </p:spPr>
        </p:cxnSp>
        <p:cxnSp>
          <p:nvCxnSpPr>
            <p:cNvPr id="1642" name="Shape 1642"/>
            <p:cNvCxnSpPr/>
            <p:nvPr/>
          </p:nvCxnSpPr>
          <p:spPr>
            <a:xfrm flipH="1">
              <a:off x="8443649" y="1402495"/>
              <a:ext cx="961" cy="293984"/>
            </a:xfrm>
            <a:prstGeom prst="straightConnector1">
              <a:avLst/>
            </a:prstGeom>
            <a:solidFill>
              <a:schemeClr val="lt1"/>
            </a:solidFill>
            <a:ln cap="flat" cmpd="sng" w="19050">
              <a:solidFill>
                <a:srgbClr val="5B5B5B"/>
              </a:solidFill>
              <a:prstDash val="solid"/>
              <a:miter/>
              <a:headEnd len="med" w="med" type="none"/>
              <a:tailEnd len="med" w="med" type="none"/>
            </a:ln>
          </p:spPr>
        </p:cxnSp>
        <p:cxnSp>
          <p:nvCxnSpPr>
            <p:cNvPr id="1643" name="Shape 1643"/>
            <p:cNvCxnSpPr/>
            <p:nvPr/>
          </p:nvCxnSpPr>
          <p:spPr>
            <a:xfrm flipH="1">
              <a:off x="8830109" y="1402495"/>
              <a:ext cx="961" cy="293984"/>
            </a:xfrm>
            <a:prstGeom prst="straightConnector1">
              <a:avLst/>
            </a:prstGeom>
            <a:solidFill>
              <a:schemeClr val="lt1"/>
            </a:solidFill>
            <a:ln cap="flat" cmpd="sng" w="19050">
              <a:solidFill>
                <a:srgbClr val="5B5B5B"/>
              </a:solidFill>
              <a:prstDash val="solid"/>
              <a:miter/>
              <a:headEnd len="med" w="med" type="none"/>
              <a:tailEnd len="med" w="med" type="none"/>
            </a:ln>
          </p:spPr>
        </p:cxnSp>
        <p:cxnSp>
          <p:nvCxnSpPr>
            <p:cNvPr id="1644" name="Shape 1644"/>
            <p:cNvCxnSpPr/>
            <p:nvPr/>
          </p:nvCxnSpPr>
          <p:spPr>
            <a:xfrm flipH="1">
              <a:off x="9023338" y="1402495"/>
              <a:ext cx="961" cy="293984"/>
            </a:xfrm>
            <a:prstGeom prst="straightConnector1">
              <a:avLst/>
            </a:prstGeom>
            <a:solidFill>
              <a:schemeClr val="lt1"/>
            </a:solidFill>
            <a:ln cap="flat" cmpd="sng" w="19050">
              <a:solidFill>
                <a:srgbClr val="5B5B5B"/>
              </a:solidFill>
              <a:prstDash val="solid"/>
              <a:miter/>
              <a:headEnd len="med" w="med" type="none"/>
              <a:tailEnd len="med" w="med" type="none"/>
            </a:ln>
          </p:spPr>
        </p:cxnSp>
        <p:cxnSp>
          <p:nvCxnSpPr>
            <p:cNvPr id="1645" name="Shape 1645"/>
            <p:cNvCxnSpPr/>
            <p:nvPr/>
          </p:nvCxnSpPr>
          <p:spPr>
            <a:xfrm flipH="1">
              <a:off x="9216567" y="1402495"/>
              <a:ext cx="961" cy="293984"/>
            </a:xfrm>
            <a:prstGeom prst="straightConnector1">
              <a:avLst/>
            </a:prstGeom>
            <a:solidFill>
              <a:schemeClr val="lt1"/>
            </a:solidFill>
            <a:ln cap="flat" cmpd="sng" w="19050">
              <a:solidFill>
                <a:srgbClr val="5B5B5B"/>
              </a:solidFill>
              <a:prstDash val="solid"/>
              <a:miter/>
              <a:headEnd len="med" w="med" type="none"/>
              <a:tailEnd len="med" w="med" type="none"/>
            </a:ln>
          </p:spPr>
        </p:cxnSp>
        <p:cxnSp>
          <p:nvCxnSpPr>
            <p:cNvPr id="1646" name="Shape 1646"/>
            <p:cNvCxnSpPr/>
            <p:nvPr/>
          </p:nvCxnSpPr>
          <p:spPr>
            <a:xfrm flipH="1">
              <a:off x="9409798" y="1402495"/>
              <a:ext cx="961" cy="293984"/>
            </a:xfrm>
            <a:prstGeom prst="straightConnector1">
              <a:avLst/>
            </a:prstGeom>
            <a:solidFill>
              <a:schemeClr val="lt1"/>
            </a:solidFill>
            <a:ln cap="flat" cmpd="sng" w="19050">
              <a:solidFill>
                <a:srgbClr val="5B5B5B"/>
              </a:solidFill>
              <a:prstDash val="solid"/>
              <a:miter/>
              <a:headEnd len="med" w="med" type="none"/>
              <a:tailEnd len="med" w="med" type="none"/>
            </a:ln>
          </p:spPr>
        </p:cxnSp>
        <p:cxnSp>
          <p:nvCxnSpPr>
            <p:cNvPr id="1647" name="Shape 1647"/>
            <p:cNvCxnSpPr/>
            <p:nvPr/>
          </p:nvCxnSpPr>
          <p:spPr>
            <a:xfrm flipH="1">
              <a:off x="9603028" y="1402495"/>
              <a:ext cx="961" cy="293984"/>
            </a:xfrm>
            <a:prstGeom prst="straightConnector1">
              <a:avLst/>
            </a:prstGeom>
            <a:solidFill>
              <a:schemeClr val="lt1"/>
            </a:solidFill>
            <a:ln cap="flat" cmpd="sng" w="19050">
              <a:solidFill>
                <a:srgbClr val="5B5B5B"/>
              </a:solidFill>
              <a:prstDash val="solid"/>
              <a:miter/>
              <a:headEnd len="med" w="med" type="none"/>
              <a:tailEnd len="med" w="med" type="none"/>
            </a:ln>
          </p:spPr>
        </p:cxnSp>
        <p:cxnSp>
          <p:nvCxnSpPr>
            <p:cNvPr id="1648" name="Shape 1648"/>
            <p:cNvCxnSpPr/>
            <p:nvPr/>
          </p:nvCxnSpPr>
          <p:spPr>
            <a:xfrm flipH="1">
              <a:off x="9796257" y="1402495"/>
              <a:ext cx="961" cy="293984"/>
            </a:xfrm>
            <a:prstGeom prst="straightConnector1">
              <a:avLst/>
            </a:prstGeom>
            <a:solidFill>
              <a:schemeClr val="lt1"/>
            </a:solidFill>
            <a:ln cap="flat" cmpd="sng" w="19050">
              <a:solidFill>
                <a:srgbClr val="5B5B5B"/>
              </a:solidFill>
              <a:prstDash val="solid"/>
              <a:miter/>
              <a:headEnd len="med" w="med" type="none"/>
              <a:tailEnd len="med" w="med" type="none"/>
            </a:ln>
          </p:spPr>
        </p:cxnSp>
        <p:cxnSp>
          <p:nvCxnSpPr>
            <p:cNvPr id="1649" name="Shape 1649"/>
            <p:cNvCxnSpPr/>
            <p:nvPr/>
          </p:nvCxnSpPr>
          <p:spPr>
            <a:xfrm flipH="1">
              <a:off x="9989488" y="1402495"/>
              <a:ext cx="961" cy="293984"/>
            </a:xfrm>
            <a:prstGeom prst="straightConnector1">
              <a:avLst/>
            </a:prstGeom>
            <a:solidFill>
              <a:schemeClr val="lt1"/>
            </a:solidFill>
            <a:ln cap="flat" cmpd="sng" w="19050">
              <a:solidFill>
                <a:srgbClr val="5B5B5B"/>
              </a:solidFill>
              <a:prstDash val="solid"/>
              <a:miter/>
              <a:headEnd len="med" w="med" type="none"/>
              <a:tailEnd len="med" w="med" type="none"/>
            </a:ln>
          </p:spPr>
        </p:cxnSp>
        <p:cxnSp>
          <p:nvCxnSpPr>
            <p:cNvPr id="1650" name="Shape 1650"/>
            <p:cNvCxnSpPr/>
            <p:nvPr/>
          </p:nvCxnSpPr>
          <p:spPr>
            <a:xfrm flipH="1">
              <a:off x="8636878" y="1402495"/>
              <a:ext cx="961" cy="293984"/>
            </a:xfrm>
            <a:prstGeom prst="straightConnector1">
              <a:avLst/>
            </a:prstGeom>
            <a:solidFill>
              <a:schemeClr val="lt1"/>
            </a:solidFill>
            <a:ln cap="flat" cmpd="sng" w="19050">
              <a:solidFill>
                <a:srgbClr val="5B5B5B"/>
              </a:solidFill>
              <a:prstDash val="solid"/>
              <a:miter/>
              <a:headEnd len="med" w="med" type="none"/>
              <a:tailEnd len="med" w="med" type="none"/>
            </a:ln>
          </p:spPr>
        </p:cxnSp>
        <p:cxnSp>
          <p:nvCxnSpPr>
            <p:cNvPr id="1651" name="Shape 1651"/>
            <p:cNvCxnSpPr/>
            <p:nvPr/>
          </p:nvCxnSpPr>
          <p:spPr>
            <a:xfrm flipH="1">
              <a:off x="10182717" y="1402495"/>
              <a:ext cx="961" cy="293984"/>
            </a:xfrm>
            <a:prstGeom prst="straightConnector1">
              <a:avLst/>
            </a:prstGeom>
            <a:solidFill>
              <a:schemeClr val="lt1"/>
            </a:solidFill>
            <a:ln cap="flat" cmpd="sng" w="19050">
              <a:solidFill>
                <a:srgbClr val="5B5B5B"/>
              </a:solidFill>
              <a:prstDash val="solid"/>
              <a:miter/>
              <a:headEnd len="med" w="med" type="none"/>
              <a:tailEnd len="med" w="med" type="none"/>
            </a:ln>
          </p:spPr>
        </p:cxnSp>
        <p:cxnSp>
          <p:nvCxnSpPr>
            <p:cNvPr id="1652" name="Shape 1652"/>
            <p:cNvCxnSpPr/>
            <p:nvPr/>
          </p:nvCxnSpPr>
          <p:spPr>
            <a:xfrm flipH="1">
              <a:off x="10375948" y="1402495"/>
              <a:ext cx="961" cy="293984"/>
            </a:xfrm>
            <a:prstGeom prst="straightConnector1">
              <a:avLst/>
            </a:prstGeom>
            <a:solidFill>
              <a:schemeClr val="lt1"/>
            </a:solidFill>
            <a:ln cap="flat" cmpd="sng" w="19050">
              <a:solidFill>
                <a:srgbClr val="5B5B5B"/>
              </a:solidFill>
              <a:prstDash val="solid"/>
              <a:miter/>
              <a:headEnd len="med" w="med" type="none"/>
              <a:tailEnd len="med" w="med" type="none"/>
            </a:ln>
          </p:spPr>
        </p:cxnSp>
        <p:cxnSp>
          <p:nvCxnSpPr>
            <p:cNvPr id="1653" name="Shape 1653"/>
            <p:cNvCxnSpPr/>
            <p:nvPr/>
          </p:nvCxnSpPr>
          <p:spPr>
            <a:xfrm flipH="1">
              <a:off x="10569185" y="1402495"/>
              <a:ext cx="961" cy="293984"/>
            </a:xfrm>
            <a:prstGeom prst="straightConnector1">
              <a:avLst/>
            </a:prstGeom>
            <a:solidFill>
              <a:schemeClr val="lt1"/>
            </a:solidFill>
            <a:ln cap="flat" cmpd="sng" w="19050">
              <a:solidFill>
                <a:srgbClr val="5B5B5B"/>
              </a:solidFill>
              <a:prstDash val="solid"/>
              <a:miter/>
              <a:headEnd len="med" w="med" type="none"/>
              <a:tailEnd len="med" w="med" type="none"/>
            </a:ln>
          </p:spPr>
        </p:cxnSp>
        <p:cxnSp>
          <p:nvCxnSpPr>
            <p:cNvPr id="1654" name="Shape 1654"/>
            <p:cNvCxnSpPr/>
            <p:nvPr/>
          </p:nvCxnSpPr>
          <p:spPr>
            <a:xfrm flipH="1">
              <a:off x="8250418" y="1402495"/>
              <a:ext cx="961" cy="293984"/>
            </a:xfrm>
            <a:prstGeom prst="straightConnector1">
              <a:avLst/>
            </a:prstGeom>
            <a:noFill/>
            <a:ln cap="flat" cmpd="sng" w="19050">
              <a:solidFill>
                <a:srgbClr val="5B5B5B"/>
              </a:solidFill>
              <a:prstDash val="solid"/>
              <a:miter/>
              <a:headEnd len="med" w="med" type="none"/>
              <a:tailEnd len="med" w="med" type="none"/>
            </a:ln>
          </p:spPr>
        </p:cxnSp>
      </p:grpSp>
      <p:sp>
        <p:nvSpPr>
          <p:cNvPr id="1655" name="Shape 1655"/>
          <p:cNvSpPr/>
          <p:nvPr/>
        </p:nvSpPr>
        <p:spPr>
          <a:xfrm>
            <a:off x="225785" y="3056632"/>
            <a:ext cx="1121872" cy="337951"/>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baseline="0" i="0" lang="en-US" sz="2200" u="none" cap="none" strike="noStrike">
                <a:solidFill>
                  <a:srgbClr val="5C5C5C"/>
                </a:solidFill>
                <a:latin typeface="Arial"/>
                <a:ea typeface="Arial"/>
                <a:cs typeface="Arial"/>
                <a:sym typeface="Arial"/>
              </a:rPr>
              <a:t>Data</a:t>
            </a:r>
          </a:p>
        </p:txBody>
      </p:sp>
      <p:sp>
        <p:nvSpPr>
          <p:cNvPr id="1656" name="Shape 1656"/>
          <p:cNvSpPr/>
          <p:nvPr/>
        </p:nvSpPr>
        <p:spPr>
          <a:xfrm>
            <a:off x="3723917" y="1623591"/>
            <a:ext cx="3678528" cy="5080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baseline="0" i="0" lang="en-US" sz="1800" u="none" cap="none" strike="noStrike">
                <a:solidFill>
                  <a:srgbClr val="5B5B5B"/>
                </a:solidFill>
                <a:latin typeface="Arial"/>
                <a:ea typeface="Arial"/>
                <a:cs typeface="Arial"/>
                <a:sym typeface="Arial"/>
              </a:rPr>
              <a:t>Legacy Business Analytics</a:t>
            </a:r>
          </a:p>
          <a:p>
            <a:pPr indent="0" lvl="0" marL="0" marR="0" rtl="0" algn="ctr">
              <a:spcBef>
                <a:spcPts val="0"/>
              </a:spcBef>
              <a:buSzPct val="25000"/>
              <a:buNone/>
            </a:pPr>
            <a:r>
              <a:rPr b="0" baseline="0" i="0" lang="en-US" sz="1800" u="none" cap="none" strike="noStrike">
                <a:solidFill>
                  <a:srgbClr val="5B5B5B"/>
                </a:solidFill>
                <a:latin typeface="Arial"/>
                <a:ea typeface="Arial"/>
                <a:cs typeface="Arial"/>
                <a:sym typeface="Arial"/>
              </a:rPr>
              <a:t>Slow, On-Premise, Disconnected</a:t>
            </a:r>
          </a:p>
        </p:txBody>
      </p:sp>
      <p:pic>
        <p:nvPicPr>
          <p:cNvPr id="1657" name="Shape 1657"/>
          <p:cNvPicPr preferRelativeResize="0"/>
          <p:nvPr/>
        </p:nvPicPr>
        <p:blipFill rotWithShape="1">
          <a:blip r:embed="rId5">
            <a:alphaModFix/>
          </a:blip>
          <a:srcRect b="0" l="0" r="0" t="0"/>
          <a:stretch/>
        </p:blipFill>
        <p:spPr>
          <a:xfrm>
            <a:off x="6718034" y="2275173"/>
            <a:ext cx="490499" cy="490628"/>
          </a:xfrm>
          <a:prstGeom prst="rect">
            <a:avLst/>
          </a:prstGeom>
          <a:noFill/>
          <a:ln>
            <a:noFill/>
          </a:ln>
        </p:spPr>
      </p:pic>
      <p:sp>
        <p:nvSpPr>
          <p:cNvPr id="1658" name="Shape 1658"/>
          <p:cNvSpPr txBox="1"/>
          <p:nvPr/>
        </p:nvSpPr>
        <p:spPr>
          <a:xfrm>
            <a:off x="4032469" y="2978533"/>
            <a:ext cx="1243461" cy="230803"/>
          </a:xfrm>
          <a:prstGeom prst="rect">
            <a:avLst/>
          </a:prstGeom>
          <a:noFill/>
          <a:ln>
            <a:noFill/>
          </a:ln>
        </p:spPr>
        <p:txBody>
          <a:bodyPr anchorCtr="0" anchor="t" bIns="22825" lIns="45675" rIns="45675" tIns="22825">
            <a:noAutofit/>
          </a:bodyPr>
          <a:lstStyle/>
          <a:p>
            <a:pPr indent="0" lvl="0" marL="0" marR="0" rtl="0" algn="ctr">
              <a:spcBef>
                <a:spcPts val="0"/>
              </a:spcBef>
              <a:buSzPct val="25000"/>
              <a:buNone/>
            </a:pPr>
            <a:r>
              <a:rPr b="0" baseline="0" i="0" lang="en-US" sz="1200" u="none" cap="none" strike="noStrike">
                <a:solidFill>
                  <a:srgbClr val="5C5C5C"/>
                </a:solidFill>
                <a:latin typeface="Arial"/>
                <a:ea typeface="Arial"/>
                <a:cs typeface="Arial"/>
                <a:sym typeface="Arial"/>
              </a:rPr>
              <a:t>BI Platform</a:t>
            </a:r>
          </a:p>
        </p:txBody>
      </p:sp>
      <p:sp>
        <p:nvSpPr>
          <p:cNvPr id="1659" name="Shape 1659"/>
          <p:cNvSpPr txBox="1"/>
          <p:nvPr/>
        </p:nvSpPr>
        <p:spPr>
          <a:xfrm>
            <a:off x="3001022" y="2978533"/>
            <a:ext cx="889676" cy="230803"/>
          </a:xfrm>
          <a:prstGeom prst="rect">
            <a:avLst/>
          </a:prstGeom>
          <a:noFill/>
          <a:ln>
            <a:noFill/>
          </a:ln>
        </p:spPr>
        <p:txBody>
          <a:bodyPr anchorCtr="0" anchor="t" bIns="22825" lIns="45675" rIns="45675" tIns="22825">
            <a:noAutofit/>
          </a:bodyPr>
          <a:lstStyle/>
          <a:p>
            <a:pPr indent="0" lvl="0" marL="0" marR="0" rtl="0" algn="ctr">
              <a:spcBef>
                <a:spcPts val="0"/>
              </a:spcBef>
              <a:buSzPct val="25000"/>
              <a:buNone/>
            </a:pPr>
            <a:r>
              <a:rPr b="0" baseline="0" i="0" lang="en-US" sz="1200" u="none" cap="none" strike="noStrike">
                <a:solidFill>
                  <a:srgbClr val="5C5C5C"/>
                </a:solidFill>
                <a:latin typeface="Arial"/>
                <a:ea typeface="Arial"/>
                <a:cs typeface="Arial"/>
                <a:sym typeface="Arial"/>
              </a:rPr>
              <a:t>Data Marts</a:t>
            </a:r>
          </a:p>
        </p:txBody>
      </p:sp>
      <p:sp>
        <p:nvSpPr>
          <p:cNvPr id="1660" name="Shape 1660"/>
          <p:cNvSpPr txBox="1"/>
          <p:nvPr/>
        </p:nvSpPr>
        <p:spPr>
          <a:xfrm>
            <a:off x="5209648" y="2978533"/>
            <a:ext cx="1270705" cy="230803"/>
          </a:xfrm>
          <a:prstGeom prst="rect">
            <a:avLst/>
          </a:prstGeom>
          <a:noFill/>
          <a:ln>
            <a:noFill/>
          </a:ln>
        </p:spPr>
        <p:txBody>
          <a:bodyPr anchorCtr="0" anchor="t" bIns="22825" lIns="45675" rIns="45675" tIns="22825">
            <a:noAutofit/>
          </a:bodyPr>
          <a:lstStyle/>
          <a:p>
            <a:pPr indent="0" lvl="0" marL="0" marR="0" rtl="0" algn="ctr">
              <a:spcBef>
                <a:spcPts val="0"/>
              </a:spcBef>
              <a:buSzPct val="25000"/>
              <a:buNone/>
            </a:pPr>
            <a:r>
              <a:rPr b="0" baseline="0" i="0" lang="en-US" sz="1200" u="none" cap="none" strike="noStrike">
                <a:solidFill>
                  <a:srgbClr val="5C5C5C"/>
                </a:solidFill>
                <a:latin typeface="Arial"/>
                <a:ea typeface="Arial"/>
                <a:cs typeface="Arial"/>
                <a:sym typeface="Arial"/>
              </a:rPr>
              <a:t>Discovery Tool</a:t>
            </a:r>
          </a:p>
        </p:txBody>
      </p:sp>
      <p:sp>
        <p:nvSpPr>
          <p:cNvPr id="1661" name="Shape 1661"/>
          <p:cNvSpPr txBox="1"/>
          <p:nvPr/>
        </p:nvSpPr>
        <p:spPr>
          <a:xfrm>
            <a:off x="6371853" y="2978533"/>
            <a:ext cx="1263624" cy="230803"/>
          </a:xfrm>
          <a:prstGeom prst="rect">
            <a:avLst/>
          </a:prstGeom>
          <a:noFill/>
          <a:ln>
            <a:noFill/>
          </a:ln>
        </p:spPr>
        <p:txBody>
          <a:bodyPr anchorCtr="0" anchor="t" bIns="22825" lIns="45675" rIns="45675" tIns="22825">
            <a:noAutofit/>
          </a:bodyPr>
          <a:lstStyle/>
          <a:p>
            <a:pPr indent="0" lvl="0" marL="0" marR="0" rtl="0" algn="ctr">
              <a:spcBef>
                <a:spcPts val="0"/>
              </a:spcBef>
              <a:buSzPct val="25000"/>
              <a:buNone/>
            </a:pPr>
            <a:r>
              <a:rPr b="0" baseline="0" i="0" lang="en-US" sz="1200" u="none" cap="none" strike="noStrike">
                <a:solidFill>
                  <a:srgbClr val="5C5C5C"/>
                </a:solidFill>
                <a:latin typeface="Arial"/>
                <a:ea typeface="Arial"/>
                <a:cs typeface="Arial"/>
                <a:sym typeface="Arial"/>
              </a:rPr>
              <a:t>Run Reports</a:t>
            </a:r>
          </a:p>
        </p:txBody>
      </p:sp>
      <p:sp>
        <p:nvSpPr>
          <p:cNvPr id="1662" name="Shape 1662"/>
          <p:cNvSpPr txBox="1"/>
          <p:nvPr/>
        </p:nvSpPr>
        <p:spPr>
          <a:xfrm>
            <a:off x="7364993" y="2978533"/>
            <a:ext cx="1533777" cy="230803"/>
          </a:xfrm>
          <a:prstGeom prst="rect">
            <a:avLst/>
          </a:prstGeom>
          <a:noFill/>
          <a:ln>
            <a:noFill/>
          </a:ln>
        </p:spPr>
        <p:txBody>
          <a:bodyPr anchorCtr="0" anchor="t" bIns="22825" lIns="45675" rIns="45675" tIns="22825">
            <a:noAutofit/>
          </a:bodyPr>
          <a:lstStyle/>
          <a:p>
            <a:pPr indent="0" lvl="0" marL="0" marR="0" rtl="0" algn="ctr">
              <a:spcBef>
                <a:spcPts val="0"/>
              </a:spcBef>
              <a:buSzPct val="25000"/>
              <a:buNone/>
            </a:pPr>
            <a:r>
              <a:rPr b="0" baseline="0" i="0" lang="en-US" sz="1200" u="none" cap="none" strike="noStrike">
                <a:solidFill>
                  <a:srgbClr val="5C5C5C"/>
                </a:solidFill>
                <a:latin typeface="Arial"/>
                <a:ea typeface="Arial"/>
                <a:cs typeface="Arial"/>
                <a:sym typeface="Arial"/>
              </a:rPr>
              <a:t>Excel &amp; PPT</a:t>
            </a:r>
          </a:p>
        </p:txBody>
      </p:sp>
      <p:pic>
        <p:nvPicPr>
          <p:cNvPr id="1663" name="Shape 1663"/>
          <p:cNvPicPr preferRelativeResize="0"/>
          <p:nvPr/>
        </p:nvPicPr>
        <p:blipFill rotWithShape="1">
          <a:blip r:embed="rId6">
            <a:alphaModFix/>
          </a:blip>
          <a:srcRect b="0" l="0" r="0" t="0"/>
          <a:stretch/>
        </p:blipFill>
        <p:spPr>
          <a:xfrm>
            <a:off x="5559939" y="2285852"/>
            <a:ext cx="480903" cy="544341"/>
          </a:xfrm>
          <a:prstGeom prst="rect">
            <a:avLst/>
          </a:prstGeom>
          <a:noFill/>
          <a:ln>
            <a:noFill/>
          </a:ln>
        </p:spPr>
      </p:pic>
      <p:sp>
        <p:nvSpPr>
          <p:cNvPr id="1664" name="Shape 1664"/>
          <p:cNvSpPr txBox="1"/>
          <p:nvPr/>
        </p:nvSpPr>
        <p:spPr>
          <a:xfrm>
            <a:off x="1791974" y="2963934"/>
            <a:ext cx="889676" cy="230803"/>
          </a:xfrm>
          <a:prstGeom prst="rect">
            <a:avLst/>
          </a:prstGeom>
          <a:noFill/>
          <a:ln>
            <a:noFill/>
          </a:ln>
        </p:spPr>
        <p:txBody>
          <a:bodyPr anchorCtr="0" anchor="t" bIns="22825" lIns="45675" rIns="45675" tIns="22825">
            <a:noAutofit/>
          </a:bodyPr>
          <a:lstStyle/>
          <a:p>
            <a:pPr indent="0" lvl="0" marL="0" marR="0" rtl="0" algn="ctr">
              <a:spcBef>
                <a:spcPts val="0"/>
              </a:spcBef>
              <a:buSzPct val="25000"/>
              <a:buNone/>
            </a:pPr>
            <a:r>
              <a:rPr b="0" baseline="0" i="0" lang="en-US" sz="1200" u="none" cap="none" strike="noStrike">
                <a:solidFill>
                  <a:srgbClr val="5C5C5C"/>
                </a:solidFill>
                <a:latin typeface="Arial"/>
                <a:ea typeface="Arial"/>
                <a:cs typeface="Arial"/>
                <a:sym typeface="Arial"/>
              </a:rPr>
              <a:t>EDW</a:t>
            </a:r>
          </a:p>
        </p:txBody>
      </p:sp>
      <p:pic>
        <p:nvPicPr>
          <p:cNvPr id="1665" name="Shape 1665"/>
          <p:cNvPicPr preferRelativeResize="0"/>
          <p:nvPr/>
        </p:nvPicPr>
        <p:blipFill rotWithShape="1">
          <a:blip r:embed="rId7">
            <a:alphaModFix/>
          </a:blip>
          <a:srcRect b="0" l="0" r="0" t="0"/>
          <a:stretch/>
        </p:blipFill>
        <p:spPr>
          <a:xfrm>
            <a:off x="7695625" y="2231175"/>
            <a:ext cx="685620" cy="685799"/>
          </a:xfrm>
          <a:prstGeom prst="rect">
            <a:avLst/>
          </a:prstGeom>
          <a:noFill/>
          <a:ln>
            <a:noFill/>
          </a:ln>
        </p:spPr>
      </p:pic>
      <p:pic>
        <p:nvPicPr>
          <p:cNvPr id="1666" name="Shape 1666"/>
          <p:cNvPicPr preferRelativeResize="0"/>
          <p:nvPr/>
        </p:nvPicPr>
        <p:blipFill rotWithShape="1">
          <a:blip r:embed="rId8">
            <a:alphaModFix/>
          </a:blip>
          <a:srcRect b="0" l="0" r="0" t="0"/>
          <a:stretch/>
        </p:blipFill>
        <p:spPr>
          <a:xfrm>
            <a:off x="8913670" y="2305608"/>
            <a:ext cx="668879" cy="551060"/>
          </a:xfrm>
          <a:prstGeom prst="rect">
            <a:avLst/>
          </a:prstGeom>
          <a:noFill/>
          <a:ln>
            <a:noFill/>
          </a:ln>
        </p:spPr>
      </p:pic>
      <p:pic>
        <p:nvPicPr>
          <p:cNvPr id="1667" name="Shape 1667"/>
          <p:cNvPicPr preferRelativeResize="0"/>
          <p:nvPr/>
        </p:nvPicPr>
        <p:blipFill rotWithShape="1">
          <a:blip r:embed="rId9">
            <a:alphaModFix/>
          </a:blip>
          <a:srcRect b="0" l="0" r="0" t="0"/>
          <a:stretch/>
        </p:blipFill>
        <p:spPr>
          <a:xfrm>
            <a:off x="1774503" y="2096775"/>
            <a:ext cx="885594" cy="885825"/>
          </a:xfrm>
          <a:prstGeom prst="rect">
            <a:avLst/>
          </a:prstGeom>
          <a:noFill/>
          <a:ln>
            <a:noFill/>
          </a:ln>
        </p:spPr>
      </p:pic>
      <p:pic>
        <p:nvPicPr>
          <p:cNvPr id="1668" name="Shape 1668"/>
          <p:cNvPicPr preferRelativeResize="0"/>
          <p:nvPr/>
        </p:nvPicPr>
        <p:blipFill rotWithShape="1">
          <a:blip r:embed="rId10">
            <a:alphaModFix/>
          </a:blip>
          <a:srcRect b="0" l="0" r="0" t="0"/>
          <a:stretch/>
        </p:blipFill>
        <p:spPr>
          <a:xfrm>
            <a:off x="4231912" y="2130407"/>
            <a:ext cx="806620" cy="774468"/>
          </a:xfrm>
          <a:prstGeom prst="rect">
            <a:avLst/>
          </a:prstGeom>
          <a:noFill/>
          <a:ln>
            <a:noFill/>
          </a:ln>
        </p:spPr>
      </p:pic>
      <p:sp>
        <p:nvSpPr>
          <p:cNvPr id="1669" name="Shape 1669"/>
          <p:cNvSpPr txBox="1"/>
          <p:nvPr/>
        </p:nvSpPr>
        <p:spPr>
          <a:xfrm>
            <a:off x="8409246" y="2978533"/>
            <a:ext cx="1533777" cy="230803"/>
          </a:xfrm>
          <a:prstGeom prst="rect">
            <a:avLst/>
          </a:prstGeom>
          <a:noFill/>
          <a:ln>
            <a:noFill/>
          </a:ln>
        </p:spPr>
        <p:txBody>
          <a:bodyPr anchorCtr="0" anchor="t" bIns="22825" lIns="45675" rIns="45675" tIns="22825">
            <a:noAutofit/>
          </a:bodyPr>
          <a:lstStyle/>
          <a:p>
            <a:pPr indent="0" lvl="0" marL="0" marR="0" rtl="0" algn="ctr">
              <a:spcBef>
                <a:spcPts val="0"/>
              </a:spcBef>
              <a:buSzPct val="25000"/>
              <a:buNone/>
            </a:pPr>
            <a:r>
              <a:rPr b="0" baseline="0" i="0" lang="en-US" sz="1200" u="none" cap="none" strike="noStrike">
                <a:solidFill>
                  <a:srgbClr val="5C5C5C"/>
                </a:solidFill>
                <a:latin typeface="Arial"/>
                <a:ea typeface="Arial"/>
                <a:cs typeface="Arial"/>
                <a:sym typeface="Arial"/>
              </a:rPr>
              <a:t>Sharing</a:t>
            </a:r>
          </a:p>
        </p:txBody>
      </p:sp>
      <p:pic>
        <p:nvPicPr>
          <p:cNvPr id="1670" name="Shape 1670"/>
          <p:cNvPicPr preferRelativeResize="0"/>
          <p:nvPr/>
        </p:nvPicPr>
        <p:blipFill rotWithShape="1">
          <a:blip r:embed="rId9">
            <a:alphaModFix/>
          </a:blip>
          <a:srcRect b="0" l="0" r="0" t="0"/>
          <a:stretch/>
        </p:blipFill>
        <p:spPr>
          <a:xfrm>
            <a:off x="2818756" y="2096775"/>
            <a:ext cx="885594" cy="885825"/>
          </a:xfrm>
          <a:prstGeom prst="rect">
            <a:avLst/>
          </a:prstGeom>
          <a:noFill/>
          <a:ln>
            <a:noFill/>
          </a:ln>
        </p:spPr>
      </p:pic>
      <p:pic>
        <p:nvPicPr>
          <p:cNvPr id="1671" name="Shape 1671"/>
          <p:cNvPicPr preferRelativeResize="0"/>
          <p:nvPr/>
        </p:nvPicPr>
        <p:blipFill rotWithShape="1">
          <a:blip r:embed="rId9">
            <a:alphaModFix/>
          </a:blip>
          <a:srcRect b="0" l="0" r="0" t="0"/>
          <a:stretch/>
        </p:blipFill>
        <p:spPr>
          <a:xfrm>
            <a:off x="3157432" y="2096775"/>
            <a:ext cx="885594" cy="885825"/>
          </a:xfrm>
          <a:prstGeom prst="rect">
            <a:avLst/>
          </a:prstGeom>
          <a:noFill/>
          <a:ln>
            <a:noFill/>
          </a:ln>
        </p:spPr>
      </p:pic>
      <p:pic>
        <p:nvPicPr>
          <p:cNvPr id="1672" name="Shape 1672"/>
          <p:cNvPicPr preferRelativeResize="0"/>
          <p:nvPr/>
        </p:nvPicPr>
        <p:blipFill rotWithShape="1">
          <a:blip r:embed="rId11">
            <a:alphaModFix/>
          </a:blip>
          <a:srcRect b="0" l="0" r="0" t="0"/>
          <a:stretch/>
        </p:blipFill>
        <p:spPr>
          <a:xfrm>
            <a:off x="-3111700" y="2678011"/>
            <a:ext cx="5034406" cy="3712092"/>
          </a:xfrm>
          <a:prstGeom prst="rect">
            <a:avLst/>
          </a:prstGeom>
          <a:noFill/>
          <a:ln>
            <a:noFill/>
          </a:ln>
        </p:spPr>
      </p:pic>
      <p:sp>
        <p:nvSpPr>
          <p:cNvPr id="1673" name="Shape 1673"/>
          <p:cNvSpPr txBox="1"/>
          <p:nvPr/>
        </p:nvSpPr>
        <p:spPr>
          <a:xfrm>
            <a:off x="1799030" y="4974383"/>
            <a:ext cx="889676" cy="230803"/>
          </a:xfrm>
          <a:prstGeom prst="rect">
            <a:avLst/>
          </a:prstGeom>
          <a:noFill/>
          <a:ln>
            <a:noFill/>
          </a:ln>
        </p:spPr>
        <p:txBody>
          <a:bodyPr anchorCtr="0" anchor="t" bIns="22825" lIns="45675" rIns="45675" tIns="22825">
            <a:noAutofit/>
          </a:bodyPr>
          <a:lstStyle/>
          <a:p>
            <a:pPr indent="0" lvl="0" marL="0" marR="0" rtl="0" algn="ctr">
              <a:spcBef>
                <a:spcPts val="0"/>
              </a:spcBef>
              <a:buSzPct val="25000"/>
              <a:buNone/>
            </a:pPr>
            <a:r>
              <a:rPr b="0" baseline="0" i="0" lang="en-US" sz="1200" u="none" cap="none" strike="noStrike">
                <a:solidFill>
                  <a:schemeClr val="accent1"/>
                </a:solidFill>
                <a:latin typeface="Arial"/>
                <a:ea typeface="Arial"/>
                <a:cs typeface="Arial"/>
                <a:sym typeface="Arial"/>
              </a:rPr>
              <a:t>EDW</a:t>
            </a:r>
          </a:p>
        </p:txBody>
      </p:sp>
      <p:sp>
        <p:nvSpPr>
          <p:cNvPr id="1674" name="Shape 1674"/>
          <p:cNvSpPr/>
          <p:nvPr/>
        </p:nvSpPr>
        <p:spPr>
          <a:xfrm>
            <a:off x="7141239" y="5280553"/>
            <a:ext cx="1064022" cy="500039"/>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baseline="0" i="0" lang="en-US" sz="2200" u="none" cap="none" strike="noStrike">
                <a:solidFill>
                  <a:schemeClr val="accent1"/>
                </a:solidFill>
                <a:latin typeface="Arial"/>
                <a:ea typeface="Arial"/>
                <a:cs typeface="Arial"/>
                <a:sym typeface="Arial"/>
              </a:rPr>
              <a:t>Insight</a:t>
            </a:r>
          </a:p>
        </p:txBody>
      </p:sp>
      <p:pic>
        <p:nvPicPr>
          <p:cNvPr id="1675" name="Shape 1675"/>
          <p:cNvPicPr preferRelativeResize="0"/>
          <p:nvPr/>
        </p:nvPicPr>
        <p:blipFill rotWithShape="1">
          <a:blip r:embed="rId12">
            <a:alphaModFix/>
          </a:blip>
          <a:srcRect b="0" l="0" r="0" t="0"/>
          <a:stretch/>
        </p:blipFill>
        <p:spPr>
          <a:xfrm>
            <a:off x="6870814" y="4025360"/>
            <a:ext cx="1550480" cy="1444073"/>
          </a:xfrm>
          <a:prstGeom prst="rect">
            <a:avLst/>
          </a:prstGeom>
          <a:noFill/>
          <a:ln>
            <a:noFill/>
          </a:ln>
        </p:spPr>
      </p:pic>
      <p:sp>
        <p:nvSpPr>
          <p:cNvPr id="1676" name="Shape 1676"/>
          <p:cNvSpPr/>
          <p:nvPr/>
        </p:nvSpPr>
        <p:spPr>
          <a:xfrm>
            <a:off x="271217" y="4924971"/>
            <a:ext cx="1121872" cy="337951"/>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baseline="0" i="0" lang="en-US" sz="2200" u="none" cap="none" strike="noStrike">
                <a:solidFill>
                  <a:schemeClr val="accent1"/>
                </a:solidFill>
                <a:latin typeface="Arial"/>
                <a:ea typeface="Arial"/>
                <a:cs typeface="Arial"/>
                <a:sym typeface="Arial"/>
              </a:rPr>
              <a:t>Data</a:t>
            </a:r>
          </a:p>
        </p:txBody>
      </p:sp>
      <p:pic>
        <p:nvPicPr>
          <p:cNvPr id="1677" name="Shape 1677"/>
          <p:cNvPicPr preferRelativeResize="0"/>
          <p:nvPr/>
        </p:nvPicPr>
        <p:blipFill rotWithShape="1">
          <a:blip r:embed="rId9">
            <a:alphaModFix/>
          </a:blip>
          <a:srcRect b="0" l="0" r="0" t="0"/>
          <a:stretch/>
        </p:blipFill>
        <p:spPr>
          <a:xfrm>
            <a:off x="1757294" y="4085551"/>
            <a:ext cx="885594" cy="885825"/>
          </a:xfrm>
          <a:prstGeom prst="rect">
            <a:avLst/>
          </a:prstGeom>
          <a:noFill/>
          <a:ln>
            <a:noFill/>
          </a:ln>
        </p:spPr>
      </p:pic>
      <p:sp>
        <p:nvSpPr>
          <p:cNvPr id="1678" name="Shape 1678"/>
          <p:cNvSpPr txBox="1"/>
          <p:nvPr/>
        </p:nvSpPr>
        <p:spPr>
          <a:xfrm>
            <a:off x="3804391" y="4959875"/>
            <a:ext cx="2342433" cy="1338800"/>
          </a:xfrm>
          <a:prstGeom prst="rect">
            <a:avLst/>
          </a:prstGeom>
          <a:noFill/>
          <a:ln>
            <a:noFill/>
          </a:ln>
        </p:spPr>
        <p:txBody>
          <a:bodyPr anchorCtr="0" anchor="t" bIns="22825" lIns="45675" rIns="45675" tIns="22825">
            <a:noAutofit/>
          </a:bodyPr>
          <a:lstStyle/>
          <a:p>
            <a:pPr indent="-171450" lvl="0" marL="171450" marR="0" rtl="0" algn="l">
              <a:spcBef>
                <a:spcPts val="0"/>
              </a:spcBef>
              <a:buClr>
                <a:srgbClr val="5C5C5C"/>
              </a:buClr>
              <a:buSzPct val="100000"/>
              <a:buFont typeface="Noto Symbol"/>
              <a:buChar char="✓"/>
            </a:pPr>
            <a:r>
              <a:rPr b="0" baseline="0" i="0" lang="en-US" sz="1200" u="none" cap="none" strike="noStrike">
                <a:solidFill>
                  <a:srgbClr val="5C5C5C"/>
                </a:solidFill>
                <a:latin typeface="Arial"/>
                <a:ea typeface="Arial"/>
                <a:cs typeface="Arial"/>
                <a:sym typeface="Arial"/>
              </a:rPr>
              <a:t>Native Salesforce Integration</a:t>
            </a:r>
          </a:p>
          <a:p>
            <a:pPr indent="-171450" lvl="0" marL="171450" marR="0" rtl="0" algn="l">
              <a:spcBef>
                <a:spcPts val="0"/>
              </a:spcBef>
              <a:buClr>
                <a:srgbClr val="5C5C5C"/>
              </a:buClr>
              <a:buSzPct val="100000"/>
              <a:buFont typeface="Noto Symbol"/>
              <a:buChar char="✓"/>
            </a:pPr>
            <a:r>
              <a:rPr b="0" baseline="0" i="0" lang="en-US" sz="1200" u="none" cap="none" strike="noStrike">
                <a:solidFill>
                  <a:srgbClr val="5C5C5C"/>
                </a:solidFill>
                <a:latin typeface="Arial"/>
                <a:ea typeface="Arial"/>
                <a:cs typeface="Arial"/>
                <a:sym typeface="Arial"/>
              </a:rPr>
              <a:t>Multi-party data</a:t>
            </a:r>
          </a:p>
          <a:p>
            <a:pPr indent="-171450" lvl="0" marL="171450" marR="0" rtl="0" algn="l">
              <a:spcBef>
                <a:spcPts val="0"/>
              </a:spcBef>
              <a:buClr>
                <a:srgbClr val="5C5C5C"/>
              </a:buClr>
              <a:buSzPct val="100000"/>
              <a:buFont typeface="Noto Symbol"/>
              <a:buChar char="✓"/>
            </a:pPr>
            <a:r>
              <a:rPr b="0" baseline="0" i="0" lang="en-US" sz="1200" u="none" cap="none" strike="noStrike">
                <a:solidFill>
                  <a:srgbClr val="5C5C5C"/>
                </a:solidFill>
                <a:latin typeface="Arial"/>
                <a:ea typeface="Arial"/>
                <a:cs typeface="Arial"/>
                <a:sym typeface="Arial"/>
              </a:rPr>
              <a:t>Search-based query engine</a:t>
            </a:r>
          </a:p>
          <a:p>
            <a:pPr indent="-171450" lvl="0" marL="171450" marR="0" rtl="0" algn="l">
              <a:spcBef>
                <a:spcPts val="0"/>
              </a:spcBef>
              <a:buClr>
                <a:srgbClr val="5C5C5C"/>
              </a:buClr>
              <a:buSzPct val="100000"/>
              <a:buFont typeface="Noto Symbol"/>
              <a:buChar char="✓"/>
            </a:pPr>
            <a:r>
              <a:rPr b="0" baseline="0" i="0" lang="en-US" sz="1200" u="none" cap="none" strike="noStrike">
                <a:solidFill>
                  <a:srgbClr val="5C5C5C"/>
                </a:solidFill>
                <a:latin typeface="Arial"/>
                <a:ea typeface="Arial"/>
                <a:cs typeface="Arial"/>
                <a:sym typeface="Arial"/>
              </a:rPr>
              <a:t>Schema free</a:t>
            </a:r>
          </a:p>
          <a:p>
            <a:pPr indent="-171450" lvl="0" marL="171450" marR="0" rtl="0" algn="l">
              <a:spcBef>
                <a:spcPts val="0"/>
              </a:spcBef>
              <a:buClr>
                <a:srgbClr val="5C5C5C"/>
              </a:buClr>
              <a:buSzPct val="100000"/>
              <a:buFont typeface="Noto Symbol"/>
              <a:buChar char="✓"/>
            </a:pPr>
            <a:r>
              <a:rPr b="0" baseline="0" i="0" lang="en-US" sz="1200" u="none" cap="none" strike="noStrike">
                <a:solidFill>
                  <a:srgbClr val="5C5C5C"/>
                </a:solidFill>
                <a:latin typeface="Arial"/>
                <a:ea typeface="Arial"/>
                <a:cs typeface="Arial"/>
                <a:sym typeface="Arial"/>
              </a:rPr>
              <a:t>Visualization</a:t>
            </a:r>
          </a:p>
          <a:p>
            <a:pPr indent="-171450" lvl="0" marL="171450" marR="0" rtl="0" algn="l">
              <a:spcBef>
                <a:spcPts val="0"/>
              </a:spcBef>
              <a:buClr>
                <a:srgbClr val="5C5C5C"/>
              </a:buClr>
              <a:buSzPct val="100000"/>
              <a:buFont typeface="Noto Symbol"/>
              <a:buChar char="✓"/>
            </a:pPr>
            <a:r>
              <a:rPr b="0" baseline="0" i="0" lang="en-US" sz="1200" u="none" cap="none" strike="noStrike">
                <a:solidFill>
                  <a:srgbClr val="5C5C5C"/>
                </a:solidFill>
                <a:latin typeface="Arial"/>
                <a:ea typeface="Arial"/>
                <a:cs typeface="Arial"/>
                <a:sym typeface="Arial"/>
              </a:rPr>
              <a:t>Collaboration</a:t>
            </a:r>
          </a:p>
          <a:p>
            <a:pPr indent="-171450" lvl="0" marL="171450" marR="0" rtl="0" algn="l">
              <a:spcBef>
                <a:spcPts val="0"/>
              </a:spcBef>
              <a:buClr>
                <a:srgbClr val="5C5C5C"/>
              </a:buClr>
              <a:buSzPct val="100000"/>
              <a:buFont typeface="Noto Symbol"/>
              <a:buChar char="✓"/>
            </a:pPr>
            <a:r>
              <a:rPr b="0" baseline="0" i="0" lang="en-US" sz="1200" u="none" cap="none" strike="noStrike">
                <a:solidFill>
                  <a:srgbClr val="5C5C5C"/>
                </a:solidFill>
                <a:latin typeface="Arial"/>
                <a:ea typeface="Arial"/>
                <a:cs typeface="Arial"/>
                <a:sym typeface="Arial"/>
              </a:rPr>
              <a:t>Mobile</a:t>
            </a:r>
          </a:p>
        </p:txBody>
      </p:sp>
      <p:sp>
        <p:nvSpPr>
          <p:cNvPr id="1679" name="Shape 1679"/>
          <p:cNvSpPr/>
          <p:nvPr/>
        </p:nvSpPr>
        <p:spPr>
          <a:xfrm flipH="1">
            <a:off x="338201" y="0"/>
            <a:ext cx="11850623" cy="91439"/>
          </a:xfrm>
          <a:prstGeom prst="rect">
            <a:avLst/>
          </a:prstGeom>
          <a:gradFill>
            <a:gsLst>
              <a:gs pos="0">
                <a:srgbClr val="4BDBE1"/>
              </a:gs>
              <a:gs pos="100000">
                <a:srgbClr val="00D48A"/>
              </a:gs>
            </a:gsLst>
            <a:lin ang="10800000" scaled="0"/>
          </a:gradFill>
          <a:ln>
            <a:noFill/>
          </a:ln>
        </p:spPr>
        <p:txBody>
          <a:bodyPr anchorCtr="0" anchor="t" bIns="45700" lIns="45700" rIns="45700" tIns="45700">
            <a:noAutofit/>
          </a:bodyPr>
          <a:lstStyle/>
          <a:p>
            <a:pPr indent="0" lvl="0" marL="0" marR="0" rtl="0" algn="ctr">
              <a:spcBef>
                <a:spcPts val="0"/>
              </a:spcBef>
              <a:buNone/>
            </a:pPr>
            <a:r>
              <a:t/>
            </a:r>
            <a:endParaRPr b="0" baseline="0" i="0" sz="3200" u="none" cap="none" strike="noStrike">
              <a:solidFill>
                <a:schemeClr val="dk1"/>
              </a:solidFill>
              <a:latin typeface="Arial"/>
              <a:ea typeface="Arial"/>
              <a:cs typeface="Arial"/>
              <a:sym typeface="Arial"/>
            </a:endParaRPr>
          </a:p>
        </p:txBody>
      </p:sp>
      <p:sp>
        <p:nvSpPr>
          <p:cNvPr id="1680" name="Shape 1680"/>
          <p:cNvSpPr/>
          <p:nvPr/>
        </p:nvSpPr>
        <p:spPr>
          <a:xfrm>
            <a:off x="10673660" y="3012777"/>
            <a:ext cx="1064022" cy="500039"/>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baseline="0" i="0" lang="en-US" sz="2200" u="none" cap="none" strike="noStrike">
                <a:solidFill>
                  <a:schemeClr val="accent2"/>
                </a:solidFill>
                <a:latin typeface="Arial"/>
                <a:ea typeface="Arial"/>
                <a:cs typeface="Arial"/>
                <a:sym typeface="Arial"/>
              </a:rPr>
              <a:t>Insight</a:t>
            </a:r>
          </a:p>
        </p:txBody>
      </p:sp>
      <p:pic>
        <p:nvPicPr>
          <p:cNvPr id="1681" name="Shape 1681"/>
          <p:cNvPicPr preferRelativeResize="0"/>
          <p:nvPr/>
        </p:nvPicPr>
        <p:blipFill rotWithShape="1">
          <a:blip r:embed="rId12">
            <a:alphaModFix/>
          </a:blip>
          <a:srcRect b="0" l="0" r="0" t="0"/>
          <a:stretch/>
        </p:blipFill>
        <p:spPr>
          <a:xfrm>
            <a:off x="10403235" y="1757583"/>
            <a:ext cx="1550480" cy="1444073"/>
          </a:xfrm>
          <a:prstGeom prst="rect">
            <a:avLst/>
          </a:prstGeom>
          <a:noFill/>
          <a:ln>
            <a:noFill/>
          </a:ln>
        </p:spPr>
      </p:pic>
      <p:pic>
        <p:nvPicPr>
          <p:cNvPr id="1682" name="Shape 1682"/>
          <p:cNvPicPr preferRelativeResize="0"/>
          <p:nvPr/>
        </p:nvPicPr>
        <p:blipFill>
          <a:blip r:embed="rId13">
            <a:alphaModFix/>
          </a:blip>
          <a:stretch>
            <a:fillRect/>
          </a:stretch>
        </p:blipFill>
        <p:spPr>
          <a:xfrm>
            <a:off x="1976850" y="3931141"/>
            <a:ext cx="480900" cy="306834"/>
          </a:xfrm>
          <a:prstGeom prst="rect">
            <a:avLst/>
          </a:prstGeom>
          <a:noFill/>
          <a:ln>
            <a:noFill/>
          </a:ln>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6" name="Shape 1686"/>
        <p:cNvGrpSpPr/>
        <p:nvPr/>
      </p:nvGrpSpPr>
      <p:grpSpPr>
        <a:xfrm>
          <a:off x="0" y="0"/>
          <a:ext cx="0" cy="0"/>
          <a:chOff x="0" y="0"/>
          <a:chExt cx="0" cy="0"/>
        </a:xfrm>
      </p:grpSpPr>
      <p:sp>
        <p:nvSpPr>
          <p:cNvPr id="1687" name="Shape 1687"/>
          <p:cNvSpPr txBox="1"/>
          <p:nvPr>
            <p:ph idx="1" type="body"/>
          </p:nvPr>
        </p:nvSpPr>
        <p:spPr>
          <a:xfrm>
            <a:off x="497087" y="1021079"/>
            <a:ext cx="11484864" cy="338554"/>
          </a:xfrm>
          <a:prstGeom prst="rect">
            <a:avLst/>
          </a:prstGeom>
          <a:noFill/>
          <a:ln>
            <a:noFill/>
          </a:ln>
        </p:spPr>
        <p:txBody>
          <a:bodyPr anchorCtr="0" anchor="t" bIns="0" lIns="9125" rIns="0" tIns="0">
            <a:noAutofit/>
          </a:bodyPr>
          <a:lstStyle/>
          <a:p>
            <a:pPr indent="0" lvl="0" marL="0" marR="0" rtl="0" algn="l">
              <a:lnSpc>
                <a:spcPct val="90000"/>
              </a:lnSpc>
              <a:spcBef>
                <a:spcPts val="0"/>
              </a:spcBef>
              <a:spcAft>
                <a:spcPts val="600"/>
              </a:spcAft>
              <a:buClr>
                <a:srgbClr val="7F7F7F"/>
              </a:buClr>
              <a:buSzPct val="25000"/>
              <a:buFont typeface="Arial"/>
              <a:buNone/>
            </a:pPr>
            <a:r>
              <a:rPr b="0" baseline="0" i="0" lang="en-US" sz="2400" u="none" cap="none" strike="noStrike">
                <a:solidFill>
                  <a:schemeClr val="accent2"/>
                </a:solidFill>
                <a:latin typeface="Arial"/>
                <a:ea typeface="Arial"/>
                <a:cs typeface="Arial"/>
                <a:sym typeface="Arial"/>
              </a:rPr>
              <a:t>Powered by the Wave Platform</a:t>
            </a:r>
          </a:p>
        </p:txBody>
      </p:sp>
      <p:sp>
        <p:nvSpPr>
          <p:cNvPr id="1688" name="Shape 1688"/>
          <p:cNvSpPr txBox="1"/>
          <p:nvPr>
            <p:ph type="title"/>
          </p:nvPr>
        </p:nvSpPr>
        <p:spPr>
          <a:xfrm>
            <a:off x="497087" y="90720"/>
            <a:ext cx="11515535" cy="908042"/>
          </a:xfrm>
          <a:prstGeom prst="rect">
            <a:avLst/>
          </a:prstGeom>
          <a:noFill/>
          <a:ln>
            <a:noFill/>
          </a:ln>
        </p:spPr>
        <p:txBody>
          <a:bodyPr anchorCtr="0" anchor="b" bIns="0" lIns="0" rIns="0" tIns="0">
            <a:noAutofit/>
          </a:bodyPr>
          <a:lstStyle/>
          <a:p>
            <a:pPr indent="0" lvl="0" marL="0" marR="0" rtl="0" algn="l">
              <a:lnSpc>
                <a:spcPct val="9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Analytics Cloud: Analytics for the Rest of Us</a:t>
            </a:r>
          </a:p>
        </p:txBody>
      </p:sp>
      <p:pic>
        <p:nvPicPr>
          <p:cNvPr id="1689" name="Shape 1689"/>
          <p:cNvPicPr preferRelativeResize="0"/>
          <p:nvPr/>
        </p:nvPicPr>
        <p:blipFill rotWithShape="1">
          <a:blip r:embed="rId3">
            <a:alphaModFix/>
          </a:blip>
          <a:srcRect b="0" l="0" r="0" t="0"/>
          <a:stretch/>
        </p:blipFill>
        <p:spPr>
          <a:xfrm>
            <a:off x="4709869" y="882057"/>
            <a:ext cx="8157722" cy="5086580"/>
          </a:xfrm>
          <a:prstGeom prst="rect">
            <a:avLst/>
          </a:prstGeom>
          <a:noFill/>
          <a:ln>
            <a:noFill/>
          </a:ln>
        </p:spPr>
      </p:pic>
      <p:sp>
        <p:nvSpPr>
          <p:cNvPr id="1690" name="Shape 1690"/>
          <p:cNvSpPr txBox="1"/>
          <p:nvPr/>
        </p:nvSpPr>
        <p:spPr>
          <a:xfrm>
            <a:off x="460402" y="3186936"/>
            <a:ext cx="2615528" cy="784830"/>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1" baseline="0" i="0" lang="en-US" sz="2500" u="none" cap="none" strike="noStrike">
                <a:solidFill>
                  <a:srgbClr val="00A1E0"/>
                </a:solidFill>
                <a:latin typeface="Arial"/>
                <a:ea typeface="Arial"/>
                <a:cs typeface="Arial"/>
                <a:sym typeface="Arial"/>
              </a:rPr>
              <a:t>Mobile</a:t>
            </a:r>
            <a:r>
              <a:rPr b="0" baseline="0" i="0" lang="en-US" sz="2000" u="none" cap="none" strike="noStrike">
                <a:solidFill>
                  <a:srgbClr val="00A1E0"/>
                </a:solidFill>
                <a:latin typeface="Arial"/>
                <a:ea typeface="Arial"/>
                <a:cs typeface="Arial"/>
                <a:sym typeface="Arial"/>
              </a:rPr>
              <a:t> </a:t>
            </a:r>
            <a:br>
              <a:rPr b="0" baseline="0" i="0" lang="en-US" sz="2000" u="none" cap="none" strike="noStrike">
                <a:solidFill>
                  <a:schemeClr val="accent2"/>
                </a:solidFill>
                <a:latin typeface="Arial"/>
                <a:ea typeface="Arial"/>
                <a:cs typeface="Arial"/>
                <a:sym typeface="Arial"/>
              </a:rPr>
            </a:br>
            <a:r>
              <a:rPr b="0" baseline="0" i="0" lang="en-US" sz="2000" u="none" cap="none" strike="noStrike">
                <a:solidFill>
                  <a:schemeClr val="accent2"/>
                </a:solidFill>
                <a:latin typeface="Arial"/>
                <a:ea typeface="Arial"/>
                <a:cs typeface="Arial"/>
                <a:sym typeface="Arial"/>
              </a:rPr>
              <a:t>insight on any device</a:t>
            </a:r>
          </a:p>
        </p:txBody>
      </p:sp>
      <p:sp>
        <p:nvSpPr>
          <p:cNvPr id="1691" name="Shape 1691"/>
          <p:cNvSpPr txBox="1"/>
          <p:nvPr/>
        </p:nvSpPr>
        <p:spPr>
          <a:xfrm>
            <a:off x="460402" y="2183321"/>
            <a:ext cx="3878889" cy="784830"/>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1" baseline="0" i="0" lang="en-US" sz="2500" u="none" cap="none" strike="noStrike">
                <a:solidFill>
                  <a:schemeClr val="accent1"/>
                </a:solidFill>
                <a:latin typeface="Arial"/>
                <a:ea typeface="Arial"/>
                <a:cs typeface="Arial"/>
                <a:sym typeface="Arial"/>
              </a:rPr>
              <a:t>Everyone</a:t>
            </a:r>
            <a:r>
              <a:rPr b="0" baseline="0" i="0" lang="en-US" sz="2000" u="none" cap="none" strike="noStrike">
                <a:solidFill>
                  <a:schemeClr val="accent1"/>
                </a:solidFill>
                <a:latin typeface="Arial"/>
                <a:ea typeface="Arial"/>
                <a:cs typeface="Arial"/>
                <a:sym typeface="Arial"/>
              </a:rPr>
              <a:t> </a:t>
            </a:r>
            <a:br>
              <a:rPr b="0" baseline="0" i="0" lang="en-US" sz="2000" u="none" cap="none" strike="noStrike">
                <a:solidFill>
                  <a:schemeClr val="accent2"/>
                </a:solidFill>
                <a:latin typeface="Arial"/>
                <a:ea typeface="Arial"/>
                <a:cs typeface="Arial"/>
                <a:sym typeface="Arial"/>
              </a:rPr>
            </a:br>
            <a:r>
              <a:rPr b="0" baseline="0" i="0" lang="en-US" sz="2000" u="none" cap="none" strike="noStrike">
                <a:solidFill>
                  <a:schemeClr val="accent2"/>
                </a:solidFill>
                <a:latin typeface="Arial"/>
                <a:ea typeface="Arial"/>
                <a:cs typeface="Arial"/>
                <a:sym typeface="Arial"/>
              </a:rPr>
              <a:t>gets answers faster than ever</a:t>
            </a:r>
          </a:p>
        </p:txBody>
      </p:sp>
      <p:sp>
        <p:nvSpPr>
          <p:cNvPr id="1692" name="Shape 1692"/>
          <p:cNvSpPr txBox="1"/>
          <p:nvPr/>
        </p:nvSpPr>
        <p:spPr>
          <a:xfrm>
            <a:off x="460402" y="4255819"/>
            <a:ext cx="3454629" cy="784830"/>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b="1" baseline="0" i="0" lang="en-US" sz="2500" u="none" cap="none" strike="noStrike">
                <a:solidFill>
                  <a:srgbClr val="00A1E0"/>
                </a:solidFill>
                <a:latin typeface="Arial"/>
                <a:ea typeface="Arial"/>
                <a:cs typeface="Arial"/>
                <a:sym typeface="Arial"/>
              </a:rPr>
              <a:t>Platform</a:t>
            </a:r>
            <a:r>
              <a:rPr b="0" baseline="0" i="0" lang="en-US" sz="2000" u="none" cap="none" strike="noStrike">
                <a:solidFill>
                  <a:srgbClr val="00A1E0"/>
                </a:solidFill>
                <a:latin typeface="Arial"/>
                <a:ea typeface="Arial"/>
                <a:cs typeface="Arial"/>
                <a:sym typeface="Arial"/>
              </a:rPr>
              <a:t> </a:t>
            </a:r>
            <a:br>
              <a:rPr b="0" baseline="0" i="0" lang="en-US" sz="2000" u="none" cap="none" strike="noStrike">
                <a:solidFill>
                  <a:schemeClr val="accent2"/>
                </a:solidFill>
                <a:latin typeface="Arial"/>
                <a:ea typeface="Arial"/>
                <a:cs typeface="Arial"/>
                <a:sym typeface="Arial"/>
              </a:rPr>
            </a:br>
            <a:r>
              <a:rPr b="0" baseline="0" i="0" lang="en-US" sz="2000" u="none" cap="none" strike="noStrike">
                <a:solidFill>
                  <a:schemeClr val="accent2"/>
                </a:solidFill>
                <a:latin typeface="Arial"/>
                <a:ea typeface="Arial"/>
                <a:cs typeface="Arial"/>
                <a:sym typeface="Arial"/>
              </a:rPr>
              <a:t>for any data, any app</a:t>
            </a:r>
          </a:p>
        </p:txBody>
      </p:sp>
      <p:pic>
        <p:nvPicPr>
          <p:cNvPr id="1693" name="Shape 1693"/>
          <p:cNvPicPr preferRelativeResize="0"/>
          <p:nvPr/>
        </p:nvPicPr>
        <p:blipFill rotWithShape="1">
          <a:blip r:embed="rId4">
            <a:alphaModFix/>
          </a:blip>
          <a:srcRect b="0" l="0" r="0" t="0"/>
          <a:stretch/>
        </p:blipFill>
        <p:spPr>
          <a:xfrm>
            <a:off x="6805" y="6137992"/>
            <a:ext cx="11810842" cy="720007"/>
          </a:xfrm>
          <a:prstGeom prst="rect">
            <a:avLst/>
          </a:prstGeom>
          <a:noFill/>
          <a:ln>
            <a:noFill/>
          </a:ln>
        </p:spPr>
      </p:pic>
      <p:pic>
        <p:nvPicPr>
          <p:cNvPr id="1694" name="Shape 1694"/>
          <p:cNvPicPr preferRelativeResize="0"/>
          <p:nvPr/>
        </p:nvPicPr>
        <p:blipFill rotWithShape="1">
          <a:blip r:embed="rId5">
            <a:alphaModFix/>
          </a:blip>
          <a:srcRect b="0" l="0" r="0" t="0"/>
          <a:stretch/>
        </p:blipFill>
        <p:spPr>
          <a:xfrm>
            <a:off x="2144277" y="5873908"/>
            <a:ext cx="408810" cy="404267"/>
          </a:xfrm>
          <a:prstGeom prst="rect">
            <a:avLst/>
          </a:prstGeom>
          <a:noFill/>
          <a:ln>
            <a:noFill/>
          </a:ln>
        </p:spPr>
      </p:pic>
      <p:pic>
        <p:nvPicPr>
          <p:cNvPr id="1695" name="Shape 1695"/>
          <p:cNvPicPr preferRelativeResize="0"/>
          <p:nvPr/>
        </p:nvPicPr>
        <p:blipFill rotWithShape="1">
          <a:blip r:embed="rId6">
            <a:alphaModFix/>
          </a:blip>
          <a:srcRect b="0" l="0" r="0" t="0"/>
          <a:stretch/>
        </p:blipFill>
        <p:spPr>
          <a:xfrm>
            <a:off x="7160418" y="5866769"/>
            <a:ext cx="461827" cy="426574"/>
          </a:xfrm>
          <a:prstGeom prst="rect">
            <a:avLst/>
          </a:prstGeom>
          <a:noFill/>
          <a:ln>
            <a:noFill/>
          </a:ln>
        </p:spPr>
      </p:pic>
      <p:pic>
        <p:nvPicPr>
          <p:cNvPr id="1696" name="Shape 1696"/>
          <p:cNvPicPr preferRelativeResize="0"/>
          <p:nvPr/>
        </p:nvPicPr>
        <p:blipFill rotWithShape="1">
          <a:blip r:embed="rId7">
            <a:alphaModFix/>
          </a:blip>
          <a:srcRect b="0" l="0" r="0" t="0"/>
          <a:stretch/>
        </p:blipFill>
        <p:spPr>
          <a:xfrm>
            <a:off x="3121423" y="5848426"/>
            <a:ext cx="497684" cy="459694"/>
          </a:xfrm>
          <a:prstGeom prst="rect">
            <a:avLst/>
          </a:prstGeom>
          <a:noFill/>
          <a:ln>
            <a:noFill/>
          </a:ln>
        </p:spPr>
      </p:pic>
      <p:pic>
        <p:nvPicPr>
          <p:cNvPr id="1697" name="Shape 1697"/>
          <p:cNvPicPr preferRelativeResize="0"/>
          <p:nvPr/>
        </p:nvPicPr>
        <p:blipFill rotWithShape="1">
          <a:blip r:embed="rId8">
            <a:alphaModFix/>
          </a:blip>
          <a:srcRect b="0" l="0" r="0" t="0"/>
          <a:stretch/>
        </p:blipFill>
        <p:spPr>
          <a:xfrm>
            <a:off x="4190180" y="5916103"/>
            <a:ext cx="398366" cy="367956"/>
          </a:xfrm>
          <a:prstGeom prst="rect">
            <a:avLst/>
          </a:prstGeom>
          <a:noFill/>
          <a:ln>
            <a:noFill/>
          </a:ln>
        </p:spPr>
      </p:pic>
      <p:pic>
        <p:nvPicPr>
          <p:cNvPr id="1698" name="Shape 1698"/>
          <p:cNvPicPr preferRelativeResize="0"/>
          <p:nvPr/>
        </p:nvPicPr>
        <p:blipFill rotWithShape="1">
          <a:blip r:embed="rId9">
            <a:alphaModFix/>
          </a:blip>
          <a:srcRect b="0" l="0" r="0" t="0"/>
          <a:stretch/>
        </p:blipFill>
        <p:spPr>
          <a:xfrm>
            <a:off x="6219583" y="5891708"/>
            <a:ext cx="315463" cy="341752"/>
          </a:xfrm>
          <a:prstGeom prst="rect">
            <a:avLst/>
          </a:prstGeom>
          <a:noFill/>
          <a:ln>
            <a:noFill/>
          </a:ln>
        </p:spPr>
      </p:pic>
      <p:grpSp>
        <p:nvGrpSpPr>
          <p:cNvPr id="1699" name="Shape 1699"/>
          <p:cNvGrpSpPr/>
          <p:nvPr/>
        </p:nvGrpSpPr>
        <p:grpSpPr>
          <a:xfrm>
            <a:off x="9290139" y="5878089"/>
            <a:ext cx="245340" cy="339287"/>
            <a:chOff x="9290139" y="5878089"/>
            <a:chExt cx="245340" cy="339287"/>
          </a:xfrm>
        </p:grpSpPr>
        <p:sp>
          <p:nvSpPr>
            <p:cNvPr id="1700" name="Shape 1700"/>
            <p:cNvSpPr/>
            <p:nvPr/>
          </p:nvSpPr>
          <p:spPr>
            <a:xfrm>
              <a:off x="9290139" y="6034235"/>
              <a:ext cx="245340" cy="183141"/>
            </a:xfrm>
            <a:custGeom>
              <a:pathLst>
                <a:path extrusionOk="0" h="123" w="165">
                  <a:moveTo>
                    <a:pt x="148" y="0"/>
                  </a:moveTo>
                  <a:cubicBezTo>
                    <a:pt x="17" y="0"/>
                    <a:pt x="17" y="0"/>
                    <a:pt x="17" y="0"/>
                  </a:cubicBezTo>
                  <a:cubicBezTo>
                    <a:pt x="8" y="0"/>
                    <a:pt x="0" y="8"/>
                    <a:pt x="0" y="17"/>
                  </a:cubicBezTo>
                  <a:cubicBezTo>
                    <a:pt x="0" y="107"/>
                    <a:pt x="0" y="107"/>
                    <a:pt x="0" y="107"/>
                  </a:cubicBezTo>
                  <a:cubicBezTo>
                    <a:pt x="0" y="116"/>
                    <a:pt x="8" y="123"/>
                    <a:pt x="17" y="123"/>
                  </a:cubicBezTo>
                  <a:cubicBezTo>
                    <a:pt x="148" y="123"/>
                    <a:pt x="148" y="123"/>
                    <a:pt x="148" y="123"/>
                  </a:cubicBezTo>
                  <a:cubicBezTo>
                    <a:pt x="157" y="123"/>
                    <a:pt x="165" y="116"/>
                    <a:pt x="165" y="107"/>
                  </a:cubicBezTo>
                  <a:cubicBezTo>
                    <a:pt x="165" y="17"/>
                    <a:pt x="165" y="17"/>
                    <a:pt x="165" y="17"/>
                  </a:cubicBezTo>
                  <a:cubicBezTo>
                    <a:pt x="165" y="8"/>
                    <a:pt x="157" y="0"/>
                    <a:pt x="148" y="0"/>
                  </a:cubicBezTo>
                  <a:close/>
                  <a:moveTo>
                    <a:pt x="92" y="64"/>
                  </a:moveTo>
                  <a:cubicBezTo>
                    <a:pt x="92" y="84"/>
                    <a:pt x="92" y="84"/>
                    <a:pt x="92" y="84"/>
                  </a:cubicBezTo>
                  <a:cubicBezTo>
                    <a:pt x="92" y="89"/>
                    <a:pt x="89" y="93"/>
                    <a:pt x="84" y="93"/>
                  </a:cubicBezTo>
                  <a:cubicBezTo>
                    <a:pt x="83" y="93"/>
                    <a:pt x="83" y="93"/>
                    <a:pt x="83" y="93"/>
                  </a:cubicBezTo>
                  <a:cubicBezTo>
                    <a:pt x="78" y="93"/>
                    <a:pt x="73" y="89"/>
                    <a:pt x="73" y="84"/>
                  </a:cubicBezTo>
                  <a:cubicBezTo>
                    <a:pt x="73" y="65"/>
                    <a:pt x="73" y="65"/>
                    <a:pt x="73" y="65"/>
                  </a:cubicBezTo>
                  <a:cubicBezTo>
                    <a:pt x="68" y="62"/>
                    <a:pt x="64" y="56"/>
                    <a:pt x="64" y="49"/>
                  </a:cubicBezTo>
                  <a:cubicBezTo>
                    <a:pt x="64" y="39"/>
                    <a:pt x="73" y="31"/>
                    <a:pt x="83" y="31"/>
                  </a:cubicBezTo>
                  <a:cubicBezTo>
                    <a:pt x="93" y="31"/>
                    <a:pt x="101" y="39"/>
                    <a:pt x="101" y="49"/>
                  </a:cubicBezTo>
                  <a:cubicBezTo>
                    <a:pt x="101" y="55"/>
                    <a:pt x="97" y="61"/>
                    <a:pt x="92" y="64"/>
                  </a:cubicBezTo>
                  <a:close/>
                </a:path>
              </a:pathLst>
            </a:custGeom>
            <a:solidFill>
              <a:srgbClr val="53CE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01" name="Shape 1701"/>
            <p:cNvSpPr/>
            <p:nvPr/>
          </p:nvSpPr>
          <p:spPr>
            <a:xfrm>
              <a:off x="9319943" y="5878089"/>
              <a:ext cx="185733" cy="138436"/>
            </a:xfrm>
            <a:custGeom>
              <a:pathLst>
                <a:path extrusionOk="0" h="93" w="125">
                  <a:moveTo>
                    <a:pt x="70" y="0"/>
                  </a:moveTo>
                  <a:cubicBezTo>
                    <a:pt x="58" y="0"/>
                    <a:pt x="58" y="0"/>
                    <a:pt x="58" y="0"/>
                  </a:cubicBezTo>
                  <a:cubicBezTo>
                    <a:pt x="43" y="0"/>
                    <a:pt x="28" y="5"/>
                    <a:pt x="17" y="15"/>
                  </a:cubicBezTo>
                  <a:cubicBezTo>
                    <a:pt x="6" y="25"/>
                    <a:pt x="0" y="39"/>
                    <a:pt x="0" y="54"/>
                  </a:cubicBezTo>
                  <a:cubicBezTo>
                    <a:pt x="0" y="86"/>
                    <a:pt x="0" y="86"/>
                    <a:pt x="0" y="86"/>
                  </a:cubicBezTo>
                  <a:cubicBezTo>
                    <a:pt x="0" y="90"/>
                    <a:pt x="2" y="93"/>
                    <a:pt x="6" y="93"/>
                  </a:cubicBezTo>
                  <a:cubicBezTo>
                    <a:pt x="20" y="93"/>
                    <a:pt x="20" y="93"/>
                    <a:pt x="20" y="93"/>
                  </a:cubicBezTo>
                  <a:cubicBezTo>
                    <a:pt x="23" y="93"/>
                    <a:pt x="26" y="90"/>
                    <a:pt x="26" y="86"/>
                  </a:cubicBezTo>
                  <a:cubicBezTo>
                    <a:pt x="26" y="54"/>
                    <a:pt x="26" y="54"/>
                    <a:pt x="26" y="54"/>
                  </a:cubicBezTo>
                  <a:cubicBezTo>
                    <a:pt x="26" y="38"/>
                    <a:pt x="40" y="27"/>
                    <a:pt x="58" y="27"/>
                  </a:cubicBezTo>
                  <a:cubicBezTo>
                    <a:pt x="70" y="27"/>
                    <a:pt x="70" y="27"/>
                    <a:pt x="70" y="27"/>
                  </a:cubicBezTo>
                  <a:cubicBezTo>
                    <a:pt x="87" y="27"/>
                    <a:pt x="98" y="38"/>
                    <a:pt x="98" y="54"/>
                  </a:cubicBezTo>
                  <a:cubicBezTo>
                    <a:pt x="98" y="86"/>
                    <a:pt x="98" y="86"/>
                    <a:pt x="98" y="86"/>
                  </a:cubicBezTo>
                  <a:cubicBezTo>
                    <a:pt x="98" y="90"/>
                    <a:pt x="101" y="93"/>
                    <a:pt x="104" y="93"/>
                  </a:cubicBezTo>
                  <a:cubicBezTo>
                    <a:pt x="119" y="93"/>
                    <a:pt x="119" y="93"/>
                    <a:pt x="119" y="93"/>
                  </a:cubicBezTo>
                  <a:cubicBezTo>
                    <a:pt x="122" y="93"/>
                    <a:pt x="125" y="90"/>
                    <a:pt x="125" y="86"/>
                  </a:cubicBezTo>
                  <a:cubicBezTo>
                    <a:pt x="125" y="54"/>
                    <a:pt x="125" y="54"/>
                    <a:pt x="125" y="54"/>
                  </a:cubicBezTo>
                  <a:cubicBezTo>
                    <a:pt x="125" y="23"/>
                    <a:pt x="102" y="0"/>
                    <a:pt x="70" y="0"/>
                  </a:cubicBezTo>
                  <a:close/>
                </a:path>
              </a:pathLst>
            </a:custGeom>
            <a:solidFill>
              <a:srgbClr val="53CE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pic>
        <p:nvPicPr>
          <p:cNvPr id="1702" name="Shape 1702"/>
          <p:cNvPicPr preferRelativeResize="0"/>
          <p:nvPr/>
        </p:nvPicPr>
        <p:blipFill rotWithShape="1">
          <a:blip r:embed="rId8">
            <a:alphaModFix/>
          </a:blip>
          <a:srcRect b="0" l="0" r="0" t="0"/>
          <a:stretch/>
        </p:blipFill>
        <p:spPr>
          <a:xfrm>
            <a:off x="5196055" y="5916103"/>
            <a:ext cx="398366" cy="367956"/>
          </a:xfrm>
          <a:prstGeom prst="rect">
            <a:avLst/>
          </a:prstGeom>
          <a:noFill/>
          <a:ln>
            <a:noFill/>
          </a:ln>
        </p:spPr>
      </p:pic>
      <p:pic>
        <p:nvPicPr>
          <p:cNvPr id="1703" name="Shape 1703"/>
          <p:cNvPicPr preferRelativeResize="0"/>
          <p:nvPr/>
        </p:nvPicPr>
        <p:blipFill rotWithShape="1">
          <a:blip r:embed="rId10">
            <a:alphaModFix/>
          </a:blip>
          <a:srcRect b="0" l="0" r="0" t="0"/>
          <a:stretch/>
        </p:blipFill>
        <p:spPr>
          <a:xfrm rot="-910125">
            <a:off x="8181509" y="5910255"/>
            <a:ext cx="452939" cy="276175"/>
          </a:xfrm>
          <a:prstGeom prst="rect">
            <a:avLst/>
          </a:prstGeom>
          <a:noFill/>
          <a:ln>
            <a:noFill/>
          </a:ln>
        </p:spPr>
      </p:pic>
      <p:grpSp>
        <p:nvGrpSpPr>
          <p:cNvPr id="1704" name="Shape 1704"/>
          <p:cNvGrpSpPr/>
          <p:nvPr/>
        </p:nvGrpSpPr>
        <p:grpSpPr>
          <a:xfrm>
            <a:off x="7908150" y="5745704"/>
            <a:ext cx="996213" cy="1021815"/>
            <a:chOff x="5059934" y="4856704"/>
            <a:chExt cx="996213" cy="1021815"/>
          </a:xfrm>
        </p:grpSpPr>
        <p:grpSp>
          <p:nvGrpSpPr>
            <p:cNvPr id="1705" name="Shape 1705"/>
            <p:cNvGrpSpPr/>
            <p:nvPr/>
          </p:nvGrpSpPr>
          <p:grpSpPr>
            <a:xfrm>
              <a:off x="5059934" y="4856704"/>
              <a:ext cx="996213" cy="1021815"/>
              <a:chOff x="319037" y="5000398"/>
              <a:chExt cx="996213" cy="1021815"/>
            </a:xfrm>
          </p:grpSpPr>
          <p:pic>
            <p:nvPicPr>
              <p:cNvPr id="1706" name="Shape 1706"/>
              <p:cNvPicPr preferRelativeResize="0"/>
              <p:nvPr/>
            </p:nvPicPr>
            <p:blipFill rotWithShape="1">
              <a:blip r:embed="rId11">
                <a:alphaModFix amt="46000"/>
              </a:blip>
              <a:srcRect b="0" l="0" r="0" t="0"/>
              <a:stretch/>
            </p:blipFill>
            <p:spPr>
              <a:xfrm>
                <a:off x="319037" y="5850155"/>
                <a:ext cx="996213" cy="172057"/>
              </a:xfrm>
              <a:prstGeom prst="rect">
                <a:avLst/>
              </a:prstGeom>
              <a:noFill/>
              <a:ln>
                <a:noFill/>
              </a:ln>
            </p:spPr>
          </p:pic>
          <p:sp>
            <p:nvSpPr>
              <p:cNvPr id="1707" name="Shape 1707"/>
              <p:cNvSpPr/>
              <p:nvPr/>
            </p:nvSpPr>
            <p:spPr>
              <a:xfrm>
                <a:off x="348912" y="5000398"/>
                <a:ext cx="943926" cy="943926"/>
              </a:xfrm>
              <a:prstGeom prst="ellipse">
                <a:avLst/>
              </a:prstGeom>
              <a:gradFill>
                <a:gsLst>
                  <a:gs pos="0">
                    <a:srgbClr val="4BDBE1"/>
                  </a:gs>
                  <a:gs pos="100000">
                    <a:srgbClr val="00D48A"/>
                  </a:gs>
                </a:gsLst>
                <a:lin ang="5400000" scaled="0"/>
              </a:gradFill>
              <a:ln>
                <a:noFill/>
              </a:ln>
            </p:spPr>
            <p:txBody>
              <a:bodyPr anchorCtr="0" anchor="t" bIns="45700" lIns="45700" rIns="45700" tIns="45700">
                <a:noAutofit/>
              </a:bodyPr>
              <a:lstStyle/>
              <a:p>
                <a:pPr indent="0" lvl="0" marL="0" marR="0" rtl="0" algn="ctr">
                  <a:spcBef>
                    <a:spcPts val="0"/>
                  </a:spcBef>
                  <a:buNone/>
                </a:pPr>
                <a:r>
                  <a:t/>
                </a:r>
                <a:endParaRPr b="0" baseline="0" i="0" sz="3200" u="none" cap="none" strike="noStrike">
                  <a:solidFill>
                    <a:schemeClr val="dk1"/>
                  </a:solidFill>
                  <a:latin typeface="Arial"/>
                  <a:ea typeface="Arial"/>
                  <a:cs typeface="Arial"/>
                  <a:sym typeface="Arial"/>
                </a:endParaRPr>
              </a:p>
            </p:txBody>
          </p:sp>
          <p:sp>
            <p:nvSpPr>
              <p:cNvPr id="1708" name="Shape 1708"/>
              <p:cNvSpPr txBox="1"/>
              <p:nvPr/>
            </p:nvSpPr>
            <p:spPr>
              <a:xfrm>
                <a:off x="414545" y="5494569"/>
                <a:ext cx="797815" cy="371896"/>
              </a:xfrm>
              <a:prstGeom prst="rect">
                <a:avLst/>
              </a:prstGeom>
              <a:noFill/>
              <a:ln>
                <a:noFill/>
              </a:ln>
            </p:spPr>
            <p:txBody>
              <a:bodyPr anchorCtr="0" anchor="t" bIns="45700" lIns="91425" rIns="91425" tIns="45700">
                <a:noAutofit/>
              </a:bodyPr>
              <a:lstStyle/>
              <a:p>
                <a:pPr indent="0" lvl="0" marL="0" marR="0" rtl="0" algn="ctr">
                  <a:lnSpc>
                    <a:spcPct val="90000"/>
                  </a:lnSpc>
                  <a:spcBef>
                    <a:spcPts val="0"/>
                  </a:spcBef>
                  <a:spcAft>
                    <a:spcPts val="1000"/>
                  </a:spcAft>
                  <a:buSzPct val="25000"/>
                  <a:buNone/>
                </a:pPr>
                <a:r>
                  <a:rPr b="0" baseline="0" i="0" lang="en-US" sz="1000" u="none" cap="none" strike="noStrike">
                    <a:solidFill>
                      <a:schemeClr val="lt1"/>
                    </a:solidFill>
                    <a:latin typeface="Arial"/>
                    <a:ea typeface="Arial"/>
                    <a:cs typeface="Arial"/>
                    <a:sym typeface="Arial"/>
                  </a:rPr>
                  <a:t>Extend the</a:t>
                </a:r>
                <a:br>
                  <a:rPr b="0" baseline="0" i="0" lang="en-US" sz="1000" u="none" cap="none" strike="noStrike">
                    <a:solidFill>
                      <a:schemeClr val="lt1"/>
                    </a:solidFill>
                    <a:latin typeface="Arial"/>
                    <a:ea typeface="Arial"/>
                    <a:cs typeface="Arial"/>
                    <a:sym typeface="Arial"/>
                  </a:rPr>
                </a:br>
                <a:r>
                  <a:rPr b="0" baseline="0" i="0" lang="en-US" sz="1000" u="none" cap="none" strike="noStrike">
                    <a:solidFill>
                      <a:schemeClr val="lt1"/>
                    </a:solidFill>
                    <a:latin typeface="Arial"/>
                    <a:ea typeface="Arial"/>
                    <a:cs typeface="Arial"/>
                    <a:sym typeface="Arial"/>
                  </a:rPr>
                  <a:t> Platform </a:t>
                </a:r>
              </a:p>
            </p:txBody>
          </p:sp>
        </p:grpSp>
        <p:pic>
          <p:nvPicPr>
            <p:cNvPr id="1709" name="Shape 1709"/>
            <p:cNvPicPr preferRelativeResize="0"/>
            <p:nvPr/>
          </p:nvPicPr>
          <p:blipFill rotWithShape="1">
            <a:blip r:embed="rId12">
              <a:alphaModFix/>
            </a:blip>
            <a:srcRect b="0" l="0" r="0" t="0"/>
            <a:stretch/>
          </p:blipFill>
          <p:spPr>
            <a:xfrm rot="-910125">
              <a:off x="5340560" y="5028511"/>
              <a:ext cx="452939" cy="276175"/>
            </a:xfrm>
            <a:prstGeom prst="rect">
              <a:avLst/>
            </a:prstGeom>
            <a:noFill/>
            <a:ln>
              <a:noFill/>
            </a:ln>
          </p:spPr>
        </p:pic>
      </p:grpSp>
      <p:grpSp>
        <p:nvGrpSpPr>
          <p:cNvPr id="1710" name="Shape 1710"/>
          <p:cNvGrpSpPr/>
          <p:nvPr/>
        </p:nvGrpSpPr>
        <p:grpSpPr>
          <a:xfrm>
            <a:off x="1847481" y="5764992"/>
            <a:ext cx="996213" cy="1021815"/>
            <a:chOff x="3619710" y="5000398"/>
            <a:chExt cx="996213" cy="1021815"/>
          </a:xfrm>
        </p:grpSpPr>
        <p:pic>
          <p:nvPicPr>
            <p:cNvPr id="1711" name="Shape 1711"/>
            <p:cNvPicPr preferRelativeResize="0"/>
            <p:nvPr/>
          </p:nvPicPr>
          <p:blipFill rotWithShape="1">
            <a:blip r:embed="rId11">
              <a:alphaModFix amt="46000"/>
            </a:blip>
            <a:srcRect b="0" l="0" r="0" t="0"/>
            <a:stretch/>
          </p:blipFill>
          <p:spPr>
            <a:xfrm>
              <a:off x="3619710" y="5850155"/>
              <a:ext cx="996213" cy="172057"/>
            </a:xfrm>
            <a:prstGeom prst="rect">
              <a:avLst/>
            </a:prstGeom>
            <a:noFill/>
            <a:ln>
              <a:noFill/>
            </a:ln>
          </p:spPr>
        </p:pic>
        <p:sp>
          <p:nvSpPr>
            <p:cNvPr id="1712" name="Shape 1712"/>
            <p:cNvSpPr/>
            <p:nvPr/>
          </p:nvSpPr>
          <p:spPr>
            <a:xfrm>
              <a:off x="3649585" y="5000398"/>
              <a:ext cx="943926" cy="943926"/>
            </a:xfrm>
            <a:prstGeom prst="ellipse">
              <a:avLst/>
            </a:prstGeom>
            <a:gradFill>
              <a:gsLst>
                <a:gs pos="0">
                  <a:srgbClr val="4BDBE1"/>
                </a:gs>
                <a:gs pos="100000">
                  <a:srgbClr val="00D48A"/>
                </a:gs>
              </a:gsLst>
              <a:lin ang="5400000" scaled="0"/>
            </a:gradFill>
            <a:ln>
              <a:noFill/>
            </a:ln>
          </p:spPr>
          <p:txBody>
            <a:bodyPr anchorCtr="0" anchor="t" bIns="45700" lIns="45700" rIns="45700" tIns="45700">
              <a:noAutofit/>
            </a:bodyPr>
            <a:lstStyle/>
            <a:p>
              <a:pPr indent="0" lvl="0" marL="0" marR="0" rtl="0" algn="ctr">
                <a:spcBef>
                  <a:spcPts val="0"/>
                </a:spcBef>
                <a:buNone/>
              </a:pPr>
              <a:r>
                <a:t/>
              </a:r>
              <a:endParaRPr b="0" baseline="0" i="0" sz="3200" u="none" cap="none" strike="noStrike">
                <a:solidFill>
                  <a:schemeClr val="dk1"/>
                </a:solidFill>
                <a:latin typeface="Arial"/>
                <a:ea typeface="Arial"/>
                <a:cs typeface="Arial"/>
                <a:sym typeface="Arial"/>
              </a:endParaRPr>
            </a:p>
          </p:txBody>
        </p:sp>
        <p:sp>
          <p:nvSpPr>
            <p:cNvPr id="1713" name="Shape 1713"/>
            <p:cNvSpPr txBox="1"/>
            <p:nvPr/>
          </p:nvSpPr>
          <p:spPr>
            <a:xfrm>
              <a:off x="3696703" y="5494569"/>
              <a:ext cx="868884" cy="233396"/>
            </a:xfrm>
            <a:prstGeom prst="rect">
              <a:avLst/>
            </a:prstGeom>
            <a:noFill/>
            <a:ln>
              <a:noFill/>
            </a:ln>
          </p:spPr>
          <p:txBody>
            <a:bodyPr anchorCtr="0" anchor="t" bIns="45700" lIns="91425" rIns="91425" tIns="45700">
              <a:noAutofit/>
            </a:bodyPr>
            <a:lstStyle/>
            <a:p>
              <a:pPr indent="0" lvl="0" marL="0" marR="0" rtl="0" algn="ctr">
                <a:lnSpc>
                  <a:spcPct val="90000"/>
                </a:lnSpc>
                <a:spcBef>
                  <a:spcPts val="0"/>
                </a:spcBef>
                <a:spcAft>
                  <a:spcPts val="1000"/>
                </a:spcAft>
                <a:buSzPct val="25000"/>
                <a:buNone/>
              </a:pPr>
              <a:r>
                <a:rPr b="0" baseline="0" i="0" lang="en-US" sz="1000" u="none" cap="none" strike="noStrike">
                  <a:solidFill>
                    <a:schemeClr val="lt1"/>
                  </a:solidFill>
                  <a:latin typeface="Arial"/>
                  <a:ea typeface="Arial"/>
                  <a:cs typeface="Arial"/>
                  <a:sym typeface="Arial"/>
                </a:rPr>
                <a:t>Self Service</a:t>
              </a:r>
            </a:p>
          </p:txBody>
        </p:sp>
        <p:pic>
          <p:nvPicPr>
            <p:cNvPr id="1714" name="Shape 1714"/>
            <p:cNvPicPr preferRelativeResize="0"/>
            <p:nvPr/>
          </p:nvPicPr>
          <p:blipFill rotWithShape="1">
            <a:blip r:embed="rId13">
              <a:alphaModFix/>
            </a:blip>
            <a:srcRect b="0" l="0" r="0" t="0"/>
            <a:stretch/>
          </p:blipFill>
          <p:spPr>
            <a:xfrm>
              <a:off x="3916507" y="5109314"/>
              <a:ext cx="408810" cy="404267"/>
            </a:xfrm>
            <a:prstGeom prst="rect">
              <a:avLst/>
            </a:prstGeom>
            <a:noFill/>
            <a:ln>
              <a:noFill/>
            </a:ln>
          </p:spPr>
        </p:pic>
      </p:grpSp>
      <p:grpSp>
        <p:nvGrpSpPr>
          <p:cNvPr id="1715" name="Shape 1715"/>
          <p:cNvGrpSpPr/>
          <p:nvPr/>
        </p:nvGrpSpPr>
        <p:grpSpPr>
          <a:xfrm>
            <a:off x="2853356" y="5776305"/>
            <a:ext cx="996213" cy="1021815"/>
            <a:chOff x="2519485" y="5000398"/>
            <a:chExt cx="996213" cy="1021815"/>
          </a:xfrm>
        </p:grpSpPr>
        <p:pic>
          <p:nvPicPr>
            <p:cNvPr id="1716" name="Shape 1716"/>
            <p:cNvPicPr preferRelativeResize="0"/>
            <p:nvPr/>
          </p:nvPicPr>
          <p:blipFill rotWithShape="1">
            <a:blip r:embed="rId11">
              <a:alphaModFix amt="46000"/>
            </a:blip>
            <a:srcRect b="0" l="0" r="0" t="0"/>
            <a:stretch/>
          </p:blipFill>
          <p:spPr>
            <a:xfrm>
              <a:off x="2519485" y="5850155"/>
              <a:ext cx="996213" cy="172057"/>
            </a:xfrm>
            <a:prstGeom prst="rect">
              <a:avLst/>
            </a:prstGeom>
            <a:noFill/>
            <a:ln>
              <a:noFill/>
            </a:ln>
          </p:spPr>
        </p:pic>
        <p:sp>
          <p:nvSpPr>
            <p:cNvPr id="1717" name="Shape 1717"/>
            <p:cNvSpPr/>
            <p:nvPr/>
          </p:nvSpPr>
          <p:spPr>
            <a:xfrm>
              <a:off x="2549360" y="5000398"/>
              <a:ext cx="943926" cy="943926"/>
            </a:xfrm>
            <a:prstGeom prst="ellipse">
              <a:avLst/>
            </a:prstGeom>
            <a:gradFill>
              <a:gsLst>
                <a:gs pos="0">
                  <a:srgbClr val="4BDBE1"/>
                </a:gs>
                <a:gs pos="100000">
                  <a:srgbClr val="00D48A"/>
                </a:gs>
              </a:gsLst>
              <a:lin ang="5400000" scaled="0"/>
            </a:gradFill>
            <a:ln>
              <a:noFill/>
            </a:ln>
          </p:spPr>
          <p:txBody>
            <a:bodyPr anchorCtr="0" anchor="t" bIns="45700" lIns="45700" rIns="45700" tIns="45700">
              <a:noAutofit/>
            </a:bodyPr>
            <a:lstStyle/>
            <a:p>
              <a:pPr indent="0" lvl="0" marL="0" marR="0" rtl="0" algn="ctr">
                <a:spcBef>
                  <a:spcPts val="0"/>
                </a:spcBef>
                <a:buNone/>
              </a:pPr>
              <a:r>
                <a:t/>
              </a:r>
              <a:endParaRPr b="0" baseline="0" i="0" sz="3200" u="none" cap="none" strike="noStrike">
                <a:solidFill>
                  <a:schemeClr val="dk1"/>
                </a:solidFill>
                <a:latin typeface="Arial"/>
                <a:ea typeface="Arial"/>
                <a:cs typeface="Arial"/>
                <a:sym typeface="Arial"/>
              </a:endParaRPr>
            </a:p>
          </p:txBody>
        </p:sp>
        <p:sp>
          <p:nvSpPr>
            <p:cNvPr id="1718" name="Shape 1718"/>
            <p:cNvSpPr txBox="1"/>
            <p:nvPr/>
          </p:nvSpPr>
          <p:spPr>
            <a:xfrm>
              <a:off x="2563668" y="5494569"/>
              <a:ext cx="940331" cy="233396"/>
            </a:xfrm>
            <a:prstGeom prst="rect">
              <a:avLst/>
            </a:prstGeom>
            <a:noFill/>
            <a:ln>
              <a:noFill/>
            </a:ln>
          </p:spPr>
          <p:txBody>
            <a:bodyPr anchorCtr="0" anchor="t" bIns="45700" lIns="91425" rIns="91425" tIns="45700">
              <a:noAutofit/>
            </a:bodyPr>
            <a:lstStyle/>
            <a:p>
              <a:pPr indent="0" lvl="0" marL="0" marR="0" rtl="0" algn="ctr">
                <a:lnSpc>
                  <a:spcPct val="90000"/>
                </a:lnSpc>
                <a:spcBef>
                  <a:spcPts val="0"/>
                </a:spcBef>
                <a:spcAft>
                  <a:spcPts val="1000"/>
                </a:spcAft>
                <a:buSzPct val="25000"/>
                <a:buNone/>
              </a:pPr>
              <a:r>
                <a:rPr b="0" baseline="0" i="0" lang="en-US" sz="1000" u="none" cap="none" strike="noStrike">
                  <a:solidFill>
                    <a:schemeClr val="lt1"/>
                  </a:solidFill>
                  <a:latin typeface="Arial"/>
                  <a:ea typeface="Arial"/>
                  <a:cs typeface="Arial"/>
                  <a:sym typeface="Arial"/>
                </a:rPr>
                <a:t>Collaboration</a:t>
              </a:r>
            </a:p>
          </p:txBody>
        </p:sp>
        <p:pic>
          <p:nvPicPr>
            <p:cNvPr id="1719" name="Shape 1719"/>
            <p:cNvPicPr preferRelativeResize="0"/>
            <p:nvPr/>
          </p:nvPicPr>
          <p:blipFill rotWithShape="1">
            <a:blip r:embed="rId14">
              <a:alphaModFix/>
            </a:blip>
            <a:srcRect b="0" l="0" r="0" t="0"/>
            <a:stretch/>
          </p:blipFill>
          <p:spPr>
            <a:xfrm>
              <a:off x="2787551" y="5072519"/>
              <a:ext cx="497684" cy="459694"/>
            </a:xfrm>
            <a:prstGeom prst="rect">
              <a:avLst/>
            </a:prstGeom>
            <a:noFill/>
            <a:ln>
              <a:noFill/>
            </a:ln>
          </p:spPr>
        </p:pic>
      </p:grpSp>
      <p:grpSp>
        <p:nvGrpSpPr>
          <p:cNvPr id="1720" name="Shape 1720"/>
          <p:cNvGrpSpPr/>
          <p:nvPr/>
        </p:nvGrpSpPr>
        <p:grpSpPr>
          <a:xfrm>
            <a:off x="3859233" y="5777567"/>
            <a:ext cx="996213" cy="1021815"/>
            <a:chOff x="4719933" y="5000398"/>
            <a:chExt cx="996213" cy="1021815"/>
          </a:xfrm>
        </p:grpSpPr>
        <p:pic>
          <p:nvPicPr>
            <p:cNvPr id="1721" name="Shape 1721"/>
            <p:cNvPicPr preferRelativeResize="0"/>
            <p:nvPr/>
          </p:nvPicPr>
          <p:blipFill rotWithShape="1">
            <a:blip r:embed="rId11">
              <a:alphaModFix amt="46000"/>
            </a:blip>
            <a:srcRect b="0" l="0" r="0" t="0"/>
            <a:stretch/>
          </p:blipFill>
          <p:spPr>
            <a:xfrm>
              <a:off x="4719933" y="5850155"/>
              <a:ext cx="996213" cy="172057"/>
            </a:xfrm>
            <a:prstGeom prst="rect">
              <a:avLst/>
            </a:prstGeom>
            <a:noFill/>
            <a:ln>
              <a:noFill/>
            </a:ln>
          </p:spPr>
        </p:pic>
        <p:sp>
          <p:nvSpPr>
            <p:cNvPr id="1722" name="Shape 1722"/>
            <p:cNvSpPr/>
            <p:nvPr/>
          </p:nvSpPr>
          <p:spPr>
            <a:xfrm>
              <a:off x="4749808" y="5000398"/>
              <a:ext cx="943926" cy="943926"/>
            </a:xfrm>
            <a:prstGeom prst="ellipse">
              <a:avLst/>
            </a:prstGeom>
            <a:gradFill>
              <a:gsLst>
                <a:gs pos="0">
                  <a:srgbClr val="4BDBE1"/>
                </a:gs>
                <a:gs pos="100000">
                  <a:srgbClr val="00D48A"/>
                </a:gs>
              </a:gsLst>
              <a:lin ang="5400000" scaled="0"/>
            </a:gradFill>
            <a:ln>
              <a:noFill/>
            </a:ln>
          </p:spPr>
          <p:txBody>
            <a:bodyPr anchorCtr="0" anchor="t" bIns="45700" lIns="45700" rIns="45700" tIns="45700">
              <a:noAutofit/>
            </a:bodyPr>
            <a:lstStyle/>
            <a:p>
              <a:pPr indent="0" lvl="0" marL="0" marR="0" rtl="0" algn="ctr">
                <a:spcBef>
                  <a:spcPts val="0"/>
                </a:spcBef>
                <a:buNone/>
              </a:pPr>
              <a:r>
                <a:t/>
              </a:r>
              <a:endParaRPr b="0" baseline="0" i="0" sz="3200" u="none" cap="none" strike="noStrike">
                <a:solidFill>
                  <a:schemeClr val="dk1"/>
                </a:solidFill>
                <a:latin typeface="Arial"/>
                <a:ea typeface="Arial"/>
                <a:cs typeface="Arial"/>
                <a:sym typeface="Arial"/>
              </a:endParaRPr>
            </a:p>
          </p:txBody>
        </p:sp>
        <p:sp>
          <p:nvSpPr>
            <p:cNvPr id="1723" name="Shape 1723"/>
            <p:cNvSpPr txBox="1"/>
            <p:nvPr/>
          </p:nvSpPr>
          <p:spPr>
            <a:xfrm>
              <a:off x="4805710" y="5494569"/>
              <a:ext cx="826243" cy="233396"/>
            </a:xfrm>
            <a:prstGeom prst="rect">
              <a:avLst/>
            </a:prstGeom>
            <a:noFill/>
            <a:ln>
              <a:noFill/>
            </a:ln>
          </p:spPr>
          <p:txBody>
            <a:bodyPr anchorCtr="0" anchor="t" bIns="45700" lIns="91425" rIns="91425" tIns="45700">
              <a:noAutofit/>
            </a:bodyPr>
            <a:lstStyle/>
            <a:p>
              <a:pPr indent="0" lvl="0" marL="0" marR="0" rtl="0" algn="ctr">
                <a:lnSpc>
                  <a:spcPct val="90000"/>
                </a:lnSpc>
                <a:spcBef>
                  <a:spcPts val="0"/>
                </a:spcBef>
                <a:spcAft>
                  <a:spcPts val="1000"/>
                </a:spcAft>
                <a:buSzPct val="25000"/>
                <a:buNone/>
              </a:pPr>
              <a:r>
                <a:rPr b="0" baseline="0" i="0" lang="en-US" sz="1000" u="none" cap="none" strike="noStrike">
                  <a:solidFill>
                    <a:schemeClr val="lt1"/>
                  </a:solidFill>
                  <a:latin typeface="Arial"/>
                  <a:ea typeface="Arial"/>
                  <a:cs typeface="Arial"/>
                  <a:sym typeface="Arial"/>
                </a:rPr>
                <a:t>Exploration</a:t>
              </a:r>
            </a:p>
          </p:txBody>
        </p:sp>
        <p:pic>
          <p:nvPicPr>
            <p:cNvPr id="1724" name="Shape 1724"/>
            <p:cNvPicPr preferRelativeResize="0"/>
            <p:nvPr/>
          </p:nvPicPr>
          <p:blipFill rotWithShape="1">
            <a:blip r:embed="rId15">
              <a:alphaModFix/>
            </a:blip>
            <a:srcRect b="0" l="0" r="0" t="0"/>
            <a:stretch/>
          </p:blipFill>
          <p:spPr>
            <a:xfrm>
              <a:off x="5050880" y="5138933"/>
              <a:ext cx="398366" cy="367956"/>
            </a:xfrm>
            <a:prstGeom prst="rect">
              <a:avLst/>
            </a:prstGeom>
            <a:noFill/>
            <a:ln>
              <a:noFill/>
            </a:ln>
          </p:spPr>
        </p:pic>
      </p:grpSp>
      <p:grpSp>
        <p:nvGrpSpPr>
          <p:cNvPr id="1725" name="Shape 1725"/>
          <p:cNvGrpSpPr/>
          <p:nvPr/>
        </p:nvGrpSpPr>
        <p:grpSpPr>
          <a:xfrm>
            <a:off x="4865108" y="5777567"/>
            <a:ext cx="996213" cy="1021815"/>
            <a:chOff x="4719933" y="5000398"/>
            <a:chExt cx="996213" cy="1021815"/>
          </a:xfrm>
        </p:grpSpPr>
        <p:pic>
          <p:nvPicPr>
            <p:cNvPr id="1726" name="Shape 1726"/>
            <p:cNvPicPr preferRelativeResize="0"/>
            <p:nvPr/>
          </p:nvPicPr>
          <p:blipFill rotWithShape="1">
            <a:blip r:embed="rId11">
              <a:alphaModFix amt="46000"/>
            </a:blip>
            <a:srcRect b="0" l="0" r="0" t="0"/>
            <a:stretch/>
          </p:blipFill>
          <p:spPr>
            <a:xfrm>
              <a:off x="4719933" y="5850155"/>
              <a:ext cx="996213" cy="172057"/>
            </a:xfrm>
            <a:prstGeom prst="rect">
              <a:avLst/>
            </a:prstGeom>
            <a:noFill/>
            <a:ln>
              <a:noFill/>
            </a:ln>
          </p:spPr>
        </p:pic>
        <p:sp>
          <p:nvSpPr>
            <p:cNvPr id="1727" name="Shape 1727"/>
            <p:cNvSpPr/>
            <p:nvPr/>
          </p:nvSpPr>
          <p:spPr>
            <a:xfrm>
              <a:off x="4749808" y="5000398"/>
              <a:ext cx="943926" cy="943926"/>
            </a:xfrm>
            <a:prstGeom prst="ellipse">
              <a:avLst/>
            </a:prstGeom>
            <a:gradFill>
              <a:gsLst>
                <a:gs pos="0">
                  <a:srgbClr val="4BDBE1"/>
                </a:gs>
                <a:gs pos="100000">
                  <a:srgbClr val="00D48A"/>
                </a:gs>
              </a:gsLst>
              <a:lin ang="5400000" scaled="0"/>
            </a:gradFill>
            <a:ln>
              <a:noFill/>
            </a:ln>
          </p:spPr>
          <p:txBody>
            <a:bodyPr anchorCtr="0" anchor="t" bIns="45700" lIns="45700" rIns="45700" tIns="45700">
              <a:noAutofit/>
            </a:bodyPr>
            <a:lstStyle/>
            <a:p>
              <a:pPr indent="0" lvl="0" marL="0" marR="0" rtl="0" algn="ctr">
                <a:spcBef>
                  <a:spcPts val="0"/>
                </a:spcBef>
                <a:buNone/>
              </a:pPr>
              <a:r>
                <a:t/>
              </a:r>
              <a:endParaRPr b="0" baseline="0" i="0" sz="3200" u="none" cap="none" strike="noStrike">
                <a:solidFill>
                  <a:schemeClr val="dk1"/>
                </a:solidFill>
                <a:latin typeface="Arial"/>
                <a:ea typeface="Arial"/>
                <a:cs typeface="Arial"/>
                <a:sym typeface="Arial"/>
              </a:endParaRPr>
            </a:p>
          </p:txBody>
        </p:sp>
        <p:sp>
          <p:nvSpPr>
            <p:cNvPr id="1728" name="Shape 1728"/>
            <p:cNvSpPr txBox="1"/>
            <p:nvPr/>
          </p:nvSpPr>
          <p:spPr>
            <a:xfrm>
              <a:off x="4741564" y="5494569"/>
              <a:ext cx="954545" cy="233396"/>
            </a:xfrm>
            <a:prstGeom prst="rect">
              <a:avLst/>
            </a:prstGeom>
            <a:noFill/>
            <a:ln>
              <a:noFill/>
            </a:ln>
          </p:spPr>
          <p:txBody>
            <a:bodyPr anchorCtr="0" anchor="t" bIns="45700" lIns="91425" rIns="91425" tIns="45700">
              <a:noAutofit/>
            </a:bodyPr>
            <a:lstStyle/>
            <a:p>
              <a:pPr indent="0" lvl="0" marL="0" marR="0" rtl="0" algn="ctr">
                <a:lnSpc>
                  <a:spcPct val="90000"/>
                </a:lnSpc>
                <a:spcBef>
                  <a:spcPts val="0"/>
                </a:spcBef>
                <a:spcAft>
                  <a:spcPts val="1000"/>
                </a:spcAft>
                <a:buSzPct val="25000"/>
                <a:buNone/>
              </a:pPr>
              <a:r>
                <a:rPr b="0" baseline="0" i="0" lang="en-US" sz="1000" u="none" cap="none" strike="noStrike">
                  <a:solidFill>
                    <a:schemeClr val="lt1"/>
                  </a:solidFill>
                  <a:latin typeface="Arial"/>
                  <a:ea typeface="Arial"/>
                  <a:cs typeface="Arial"/>
                  <a:sym typeface="Arial"/>
                </a:rPr>
                <a:t>Analytic Apps</a:t>
              </a:r>
            </a:p>
          </p:txBody>
        </p:sp>
      </p:grpSp>
      <p:grpSp>
        <p:nvGrpSpPr>
          <p:cNvPr id="1729" name="Shape 1729"/>
          <p:cNvGrpSpPr/>
          <p:nvPr/>
        </p:nvGrpSpPr>
        <p:grpSpPr>
          <a:xfrm>
            <a:off x="5870985" y="5775258"/>
            <a:ext cx="1017382" cy="1047954"/>
            <a:chOff x="1430304" y="4974258"/>
            <a:chExt cx="1017382" cy="1047954"/>
          </a:xfrm>
        </p:grpSpPr>
        <p:pic>
          <p:nvPicPr>
            <p:cNvPr id="1730" name="Shape 1730"/>
            <p:cNvPicPr preferRelativeResize="0"/>
            <p:nvPr/>
          </p:nvPicPr>
          <p:blipFill rotWithShape="1">
            <a:blip r:embed="rId11">
              <a:alphaModFix amt="46000"/>
            </a:blip>
            <a:srcRect b="0" l="0" r="0" t="0"/>
            <a:stretch/>
          </p:blipFill>
          <p:spPr>
            <a:xfrm>
              <a:off x="1430304" y="5850155"/>
              <a:ext cx="996213" cy="172057"/>
            </a:xfrm>
            <a:prstGeom prst="rect">
              <a:avLst/>
            </a:prstGeom>
            <a:noFill/>
            <a:ln>
              <a:noFill/>
            </a:ln>
          </p:spPr>
        </p:pic>
        <p:sp>
          <p:nvSpPr>
            <p:cNvPr id="1731" name="Shape 1731"/>
            <p:cNvSpPr/>
            <p:nvPr/>
          </p:nvSpPr>
          <p:spPr>
            <a:xfrm>
              <a:off x="1462208" y="4974258"/>
              <a:ext cx="943926" cy="943926"/>
            </a:xfrm>
            <a:prstGeom prst="ellipse">
              <a:avLst/>
            </a:prstGeom>
            <a:gradFill>
              <a:gsLst>
                <a:gs pos="0">
                  <a:srgbClr val="4BDBE1"/>
                </a:gs>
                <a:gs pos="100000">
                  <a:srgbClr val="00D48A"/>
                </a:gs>
              </a:gsLst>
              <a:lin ang="5400000" scaled="0"/>
            </a:gradFill>
            <a:ln>
              <a:noFill/>
            </a:ln>
          </p:spPr>
          <p:txBody>
            <a:bodyPr anchorCtr="0" anchor="t" bIns="45700" lIns="45700" rIns="45700" tIns="45700">
              <a:noAutofit/>
            </a:bodyPr>
            <a:lstStyle/>
            <a:p>
              <a:pPr indent="0" lvl="0" marL="0" marR="0" rtl="0" algn="ctr">
                <a:spcBef>
                  <a:spcPts val="0"/>
                </a:spcBef>
                <a:buNone/>
              </a:pPr>
              <a:r>
                <a:t/>
              </a:r>
              <a:endParaRPr b="0" baseline="0" i="0" sz="3200" u="none" cap="none" strike="noStrike">
                <a:solidFill>
                  <a:schemeClr val="dk1"/>
                </a:solidFill>
                <a:latin typeface="Arial"/>
                <a:ea typeface="Arial"/>
                <a:cs typeface="Arial"/>
                <a:sym typeface="Arial"/>
              </a:endParaRPr>
            </a:p>
          </p:txBody>
        </p:sp>
        <p:sp>
          <p:nvSpPr>
            <p:cNvPr id="1732" name="Shape 1732"/>
            <p:cNvSpPr txBox="1"/>
            <p:nvPr/>
          </p:nvSpPr>
          <p:spPr>
            <a:xfrm>
              <a:off x="1457449" y="5446344"/>
              <a:ext cx="990238" cy="233396"/>
            </a:xfrm>
            <a:prstGeom prst="rect">
              <a:avLst/>
            </a:prstGeom>
            <a:noFill/>
            <a:ln>
              <a:noFill/>
            </a:ln>
          </p:spPr>
          <p:txBody>
            <a:bodyPr anchorCtr="0" anchor="t" bIns="45700" lIns="91425" rIns="91425" tIns="45700">
              <a:noAutofit/>
            </a:bodyPr>
            <a:lstStyle/>
            <a:p>
              <a:pPr indent="0" lvl="0" marL="0" marR="0" rtl="0" algn="ctr">
                <a:lnSpc>
                  <a:spcPct val="90000"/>
                </a:lnSpc>
                <a:spcBef>
                  <a:spcPts val="0"/>
                </a:spcBef>
                <a:spcAft>
                  <a:spcPts val="1000"/>
                </a:spcAft>
                <a:buSzPct val="25000"/>
                <a:buNone/>
              </a:pPr>
              <a:r>
                <a:rPr b="0" baseline="0" i="0" lang="en-US" sz="1000" u="none" cap="none" strike="noStrike">
                  <a:solidFill>
                    <a:schemeClr val="lt1"/>
                  </a:solidFill>
                  <a:latin typeface="Arial"/>
                  <a:ea typeface="Arial"/>
                  <a:cs typeface="Arial"/>
                  <a:sym typeface="Arial"/>
                </a:rPr>
                <a:t>Search Based</a:t>
              </a:r>
            </a:p>
          </p:txBody>
        </p:sp>
        <p:pic>
          <p:nvPicPr>
            <p:cNvPr id="1733" name="Shape 1733"/>
            <p:cNvPicPr preferRelativeResize="0"/>
            <p:nvPr/>
          </p:nvPicPr>
          <p:blipFill rotWithShape="1">
            <a:blip r:embed="rId16">
              <a:alphaModFix/>
            </a:blip>
            <a:srcRect b="0" l="0" r="0" t="0"/>
            <a:stretch/>
          </p:blipFill>
          <p:spPr>
            <a:xfrm>
              <a:off x="1778903" y="5090708"/>
              <a:ext cx="315463" cy="341752"/>
            </a:xfrm>
            <a:prstGeom prst="rect">
              <a:avLst/>
            </a:prstGeom>
            <a:noFill/>
            <a:ln>
              <a:noFill/>
            </a:ln>
          </p:spPr>
        </p:pic>
      </p:grpSp>
      <p:grpSp>
        <p:nvGrpSpPr>
          <p:cNvPr id="1734" name="Shape 1734"/>
          <p:cNvGrpSpPr/>
          <p:nvPr/>
        </p:nvGrpSpPr>
        <p:grpSpPr>
          <a:xfrm>
            <a:off x="6892226" y="5763613"/>
            <a:ext cx="996213" cy="1021815"/>
            <a:chOff x="319037" y="5000398"/>
            <a:chExt cx="996213" cy="1021815"/>
          </a:xfrm>
        </p:grpSpPr>
        <p:pic>
          <p:nvPicPr>
            <p:cNvPr id="1735" name="Shape 1735"/>
            <p:cNvPicPr preferRelativeResize="0"/>
            <p:nvPr/>
          </p:nvPicPr>
          <p:blipFill rotWithShape="1">
            <a:blip r:embed="rId11">
              <a:alphaModFix amt="46000"/>
            </a:blip>
            <a:srcRect b="0" l="0" r="0" t="0"/>
            <a:stretch/>
          </p:blipFill>
          <p:spPr>
            <a:xfrm>
              <a:off x="319037" y="5850155"/>
              <a:ext cx="996213" cy="172057"/>
            </a:xfrm>
            <a:prstGeom prst="rect">
              <a:avLst/>
            </a:prstGeom>
            <a:noFill/>
            <a:ln>
              <a:noFill/>
            </a:ln>
          </p:spPr>
        </p:pic>
        <p:sp>
          <p:nvSpPr>
            <p:cNvPr id="1736" name="Shape 1736"/>
            <p:cNvSpPr/>
            <p:nvPr/>
          </p:nvSpPr>
          <p:spPr>
            <a:xfrm>
              <a:off x="348912" y="5000398"/>
              <a:ext cx="943926" cy="943926"/>
            </a:xfrm>
            <a:prstGeom prst="ellipse">
              <a:avLst/>
            </a:prstGeom>
            <a:gradFill>
              <a:gsLst>
                <a:gs pos="0">
                  <a:srgbClr val="4BDBE1"/>
                </a:gs>
                <a:gs pos="100000">
                  <a:srgbClr val="00D48A"/>
                </a:gs>
              </a:gsLst>
              <a:lin ang="5400000" scaled="0"/>
            </a:gradFill>
            <a:ln>
              <a:noFill/>
            </a:ln>
          </p:spPr>
          <p:txBody>
            <a:bodyPr anchorCtr="0" anchor="t" bIns="45700" lIns="45700" rIns="45700" tIns="45700">
              <a:noAutofit/>
            </a:bodyPr>
            <a:lstStyle/>
            <a:p>
              <a:pPr indent="0" lvl="0" marL="0" marR="0" rtl="0" algn="ctr">
                <a:spcBef>
                  <a:spcPts val="0"/>
                </a:spcBef>
                <a:buNone/>
              </a:pPr>
              <a:r>
                <a:t/>
              </a:r>
              <a:endParaRPr b="0" baseline="0" i="0" sz="3200" u="none" cap="none" strike="noStrike">
                <a:solidFill>
                  <a:schemeClr val="dk1"/>
                </a:solidFill>
                <a:latin typeface="Arial"/>
                <a:ea typeface="Arial"/>
                <a:cs typeface="Arial"/>
                <a:sym typeface="Arial"/>
              </a:endParaRPr>
            </a:p>
          </p:txBody>
        </p:sp>
        <p:sp>
          <p:nvSpPr>
            <p:cNvPr id="1737" name="Shape 1737"/>
            <p:cNvSpPr txBox="1"/>
            <p:nvPr/>
          </p:nvSpPr>
          <p:spPr>
            <a:xfrm>
              <a:off x="457372" y="5494569"/>
              <a:ext cx="712153" cy="233396"/>
            </a:xfrm>
            <a:prstGeom prst="rect">
              <a:avLst/>
            </a:prstGeom>
            <a:noFill/>
            <a:ln>
              <a:noFill/>
            </a:ln>
          </p:spPr>
          <p:txBody>
            <a:bodyPr anchorCtr="0" anchor="t" bIns="45700" lIns="91425" rIns="91425" tIns="45700">
              <a:noAutofit/>
            </a:bodyPr>
            <a:lstStyle/>
            <a:p>
              <a:pPr indent="0" lvl="0" marL="0" marR="0" rtl="0" algn="ctr">
                <a:lnSpc>
                  <a:spcPct val="90000"/>
                </a:lnSpc>
                <a:spcBef>
                  <a:spcPts val="0"/>
                </a:spcBef>
                <a:spcAft>
                  <a:spcPts val="1000"/>
                </a:spcAft>
                <a:buSzPct val="25000"/>
                <a:buNone/>
              </a:pPr>
              <a:r>
                <a:rPr b="0" baseline="0" i="0" lang="en-US" sz="1000" u="none" cap="none" strike="noStrike">
                  <a:solidFill>
                    <a:schemeClr val="lt1"/>
                  </a:solidFill>
                  <a:latin typeface="Arial"/>
                  <a:ea typeface="Arial"/>
                  <a:cs typeface="Arial"/>
                  <a:sym typeface="Arial"/>
                </a:rPr>
                <a:t>Any Data</a:t>
              </a:r>
            </a:p>
          </p:txBody>
        </p:sp>
        <p:pic>
          <p:nvPicPr>
            <p:cNvPr id="1738" name="Shape 1738"/>
            <p:cNvPicPr preferRelativeResize="0"/>
            <p:nvPr/>
          </p:nvPicPr>
          <p:blipFill rotWithShape="1">
            <a:blip r:embed="rId17">
              <a:alphaModFix/>
            </a:blip>
            <a:srcRect b="0" l="0" r="0" t="0"/>
            <a:stretch/>
          </p:blipFill>
          <p:spPr>
            <a:xfrm>
              <a:off x="581427" y="5113994"/>
              <a:ext cx="461827" cy="426574"/>
            </a:xfrm>
            <a:prstGeom prst="rect">
              <a:avLst/>
            </a:prstGeom>
            <a:noFill/>
            <a:ln>
              <a:noFill/>
            </a:ln>
          </p:spPr>
        </p:pic>
      </p:grpSp>
      <p:grpSp>
        <p:nvGrpSpPr>
          <p:cNvPr id="1739" name="Shape 1739"/>
          <p:cNvGrpSpPr/>
          <p:nvPr/>
        </p:nvGrpSpPr>
        <p:grpSpPr>
          <a:xfrm>
            <a:off x="8909781" y="5753173"/>
            <a:ext cx="996213" cy="1021815"/>
            <a:chOff x="5820158" y="5000398"/>
            <a:chExt cx="996213" cy="1021815"/>
          </a:xfrm>
        </p:grpSpPr>
        <p:pic>
          <p:nvPicPr>
            <p:cNvPr id="1740" name="Shape 1740"/>
            <p:cNvPicPr preferRelativeResize="0"/>
            <p:nvPr/>
          </p:nvPicPr>
          <p:blipFill rotWithShape="1">
            <a:blip r:embed="rId11">
              <a:alphaModFix amt="46000"/>
            </a:blip>
            <a:srcRect b="0" l="0" r="0" t="0"/>
            <a:stretch/>
          </p:blipFill>
          <p:spPr>
            <a:xfrm>
              <a:off x="5820158" y="5850155"/>
              <a:ext cx="996213" cy="172057"/>
            </a:xfrm>
            <a:prstGeom prst="rect">
              <a:avLst/>
            </a:prstGeom>
            <a:noFill/>
            <a:ln>
              <a:noFill/>
            </a:ln>
          </p:spPr>
        </p:pic>
        <p:sp>
          <p:nvSpPr>
            <p:cNvPr id="1741" name="Shape 1741"/>
            <p:cNvSpPr/>
            <p:nvPr/>
          </p:nvSpPr>
          <p:spPr>
            <a:xfrm>
              <a:off x="5850033" y="5000398"/>
              <a:ext cx="943926" cy="943926"/>
            </a:xfrm>
            <a:prstGeom prst="ellipse">
              <a:avLst/>
            </a:prstGeom>
            <a:gradFill>
              <a:gsLst>
                <a:gs pos="0">
                  <a:srgbClr val="4BDBE1"/>
                </a:gs>
                <a:gs pos="100000">
                  <a:srgbClr val="00D48A"/>
                </a:gs>
              </a:gsLst>
              <a:lin ang="5400000" scaled="0"/>
            </a:gradFill>
            <a:ln>
              <a:noFill/>
            </a:ln>
          </p:spPr>
          <p:txBody>
            <a:bodyPr anchorCtr="0" anchor="t" bIns="45700" lIns="45700" rIns="45700" tIns="45700">
              <a:noAutofit/>
            </a:bodyPr>
            <a:lstStyle/>
            <a:p>
              <a:pPr indent="0" lvl="0" marL="0" marR="0" rtl="0" algn="ctr">
                <a:spcBef>
                  <a:spcPts val="0"/>
                </a:spcBef>
                <a:buNone/>
              </a:pPr>
              <a:r>
                <a:t/>
              </a:r>
              <a:endParaRPr b="0" baseline="0" i="0" sz="3200" u="none" cap="none" strike="noStrike">
                <a:solidFill>
                  <a:schemeClr val="dk1"/>
                </a:solidFill>
                <a:latin typeface="Arial"/>
                <a:ea typeface="Arial"/>
                <a:cs typeface="Arial"/>
                <a:sym typeface="Arial"/>
              </a:endParaRPr>
            </a:p>
          </p:txBody>
        </p:sp>
        <p:sp>
          <p:nvSpPr>
            <p:cNvPr id="1742" name="Shape 1742"/>
            <p:cNvSpPr txBox="1"/>
            <p:nvPr/>
          </p:nvSpPr>
          <p:spPr>
            <a:xfrm>
              <a:off x="5901792" y="5494569"/>
              <a:ext cx="883287" cy="371896"/>
            </a:xfrm>
            <a:prstGeom prst="rect">
              <a:avLst/>
            </a:prstGeom>
            <a:noFill/>
            <a:ln>
              <a:noFill/>
            </a:ln>
          </p:spPr>
          <p:txBody>
            <a:bodyPr anchorCtr="0" anchor="t" bIns="45700" lIns="91425" rIns="91425" tIns="45700">
              <a:noAutofit/>
            </a:bodyPr>
            <a:lstStyle/>
            <a:p>
              <a:pPr indent="0" lvl="0" marL="0" marR="0" rtl="0" algn="ctr">
                <a:lnSpc>
                  <a:spcPct val="90000"/>
                </a:lnSpc>
                <a:spcBef>
                  <a:spcPts val="0"/>
                </a:spcBef>
                <a:spcAft>
                  <a:spcPts val="1000"/>
                </a:spcAft>
                <a:buSzPct val="25000"/>
                <a:buNone/>
              </a:pPr>
              <a:r>
                <a:rPr b="0" baseline="0" i="0" lang="en-US" sz="1000" u="none" cap="none" strike="noStrike">
                  <a:solidFill>
                    <a:schemeClr val="lt1"/>
                  </a:solidFill>
                  <a:latin typeface="Arial"/>
                  <a:ea typeface="Arial"/>
                  <a:cs typeface="Arial"/>
                  <a:sym typeface="Arial"/>
                </a:rPr>
                <a:t>Governance </a:t>
              </a:r>
              <a:br>
                <a:rPr b="0" baseline="0" i="0" lang="en-US" sz="1000" u="none" cap="none" strike="noStrike">
                  <a:solidFill>
                    <a:schemeClr val="lt1"/>
                  </a:solidFill>
                  <a:latin typeface="Arial"/>
                  <a:ea typeface="Arial"/>
                  <a:cs typeface="Arial"/>
                  <a:sym typeface="Arial"/>
                </a:rPr>
              </a:br>
              <a:r>
                <a:rPr b="0" baseline="0" i="0" lang="en-US" sz="1000" u="none" cap="none" strike="noStrike">
                  <a:solidFill>
                    <a:schemeClr val="lt1"/>
                  </a:solidFill>
                  <a:latin typeface="Arial"/>
                  <a:ea typeface="Arial"/>
                  <a:cs typeface="Arial"/>
                  <a:sym typeface="Arial"/>
                </a:rPr>
                <a:t>&amp; Trust</a:t>
              </a:r>
            </a:p>
          </p:txBody>
        </p:sp>
        <p:sp>
          <p:nvSpPr>
            <p:cNvPr id="1743" name="Shape 1743"/>
            <p:cNvSpPr/>
            <p:nvPr/>
          </p:nvSpPr>
          <p:spPr>
            <a:xfrm>
              <a:off x="6200517" y="5281460"/>
              <a:ext cx="245340" cy="183141"/>
            </a:xfrm>
            <a:custGeom>
              <a:pathLst>
                <a:path extrusionOk="0" h="123" w="165">
                  <a:moveTo>
                    <a:pt x="148" y="0"/>
                  </a:moveTo>
                  <a:cubicBezTo>
                    <a:pt x="17" y="0"/>
                    <a:pt x="17" y="0"/>
                    <a:pt x="17" y="0"/>
                  </a:cubicBezTo>
                  <a:cubicBezTo>
                    <a:pt x="8" y="0"/>
                    <a:pt x="0" y="8"/>
                    <a:pt x="0" y="17"/>
                  </a:cubicBezTo>
                  <a:cubicBezTo>
                    <a:pt x="0" y="107"/>
                    <a:pt x="0" y="107"/>
                    <a:pt x="0" y="107"/>
                  </a:cubicBezTo>
                  <a:cubicBezTo>
                    <a:pt x="0" y="116"/>
                    <a:pt x="8" y="123"/>
                    <a:pt x="17" y="123"/>
                  </a:cubicBezTo>
                  <a:cubicBezTo>
                    <a:pt x="148" y="123"/>
                    <a:pt x="148" y="123"/>
                    <a:pt x="148" y="123"/>
                  </a:cubicBezTo>
                  <a:cubicBezTo>
                    <a:pt x="157" y="123"/>
                    <a:pt x="165" y="116"/>
                    <a:pt x="165" y="107"/>
                  </a:cubicBezTo>
                  <a:cubicBezTo>
                    <a:pt x="165" y="17"/>
                    <a:pt x="165" y="17"/>
                    <a:pt x="165" y="17"/>
                  </a:cubicBezTo>
                  <a:cubicBezTo>
                    <a:pt x="165" y="8"/>
                    <a:pt x="157" y="0"/>
                    <a:pt x="148" y="0"/>
                  </a:cubicBezTo>
                  <a:close/>
                  <a:moveTo>
                    <a:pt x="92" y="64"/>
                  </a:moveTo>
                  <a:cubicBezTo>
                    <a:pt x="92" y="84"/>
                    <a:pt x="92" y="84"/>
                    <a:pt x="92" y="84"/>
                  </a:cubicBezTo>
                  <a:cubicBezTo>
                    <a:pt x="92" y="89"/>
                    <a:pt x="89" y="93"/>
                    <a:pt x="84" y="93"/>
                  </a:cubicBezTo>
                  <a:cubicBezTo>
                    <a:pt x="83" y="93"/>
                    <a:pt x="83" y="93"/>
                    <a:pt x="83" y="93"/>
                  </a:cubicBezTo>
                  <a:cubicBezTo>
                    <a:pt x="78" y="93"/>
                    <a:pt x="73" y="89"/>
                    <a:pt x="73" y="84"/>
                  </a:cubicBezTo>
                  <a:cubicBezTo>
                    <a:pt x="73" y="65"/>
                    <a:pt x="73" y="65"/>
                    <a:pt x="73" y="65"/>
                  </a:cubicBezTo>
                  <a:cubicBezTo>
                    <a:pt x="68" y="62"/>
                    <a:pt x="64" y="56"/>
                    <a:pt x="64" y="49"/>
                  </a:cubicBezTo>
                  <a:cubicBezTo>
                    <a:pt x="64" y="39"/>
                    <a:pt x="73" y="31"/>
                    <a:pt x="83" y="31"/>
                  </a:cubicBezTo>
                  <a:cubicBezTo>
                    <a:pt x="93" y="31"/>
                    <a:pt x="101" y="39"/>
                    <a:pt x="101" y="49"/>
                  </a:cubicBezTo>
                  <a:cubicBezTo>
                    <a:pt x="101" y="55"/>
                    <a:pt x="97" y="61"/>
                    <a:pt x="92" y="64"/>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744" name="Shape 1744"/>
            <p:cNvSpPr/>
            <p:nvPr/>
          </p:nvSpPr>
          <p:spPr>
            <a:xfrm>
              <a:off x="6230321" y="5125314"/>
              <a:ext cx="185733" cy="138436"/>
            </a:xfrm>
            <a:custGeom>
              <a:pathLst>
                <a:path extrusionOk="0" h="93" w="125">
                  <a:moveTo>
                    <a:pt x="70" y="0"/>
                  </a:moveTo>
                  <a:cubicBezTo>
                    <a:pt x="58" y="0"/>
                    <a:pt x="58" y="0"/>
                    <a:pt x="58" y="0"/>
                  </a:cubicBezTo>
                  <a:cubicBezTo>
                    <a:pt x="43" y="0"/>
                    <a:pt x="28" y="5"/>
                    <a:pt x="17" y="15"/>
                  </a:cubicBezTo>
                  <a:cubicBezTo>
                    <a:pt x="6" y="25"/>
                    <a:pt x="0" y="39"/>
                    <a:pt x="0" y="54"/>
                  </a:cubicBezTo>
                  <a:cubicBezTo>
                    <a:pt x="0" y="86"/>
                    <a:pt x="0" y="86"/>
                    <a:pt x="0" y="86"/>
                  </a:cubicBezTo>
                  <a:cubicBezTo>
                    <a:pt x="0" y="90"/>
                    <a:pt x="2" y="93"/>
                    <a:pt x="6" y="93"/>
                  </a:cubicBezTo>
                  <a:cubicBezTo>
                    <a:pt x="20" y="93"/>
                    <a:pt x="20" y="93"/>
                    <a:pt x="20" y="93"/>
                  </a:cubicBezTo>
                  <a:cubicBezTo>
                    <a:pt x="23" y="93"/>
                    <a:pt x="26" y="90"/>
                    <a:pt x="26" y="86"/>
                  </a:cubicBezTo>
                  <a:cubicBezTo>
                    <a:pt x="26" y="54"/>
                    <a:pt x="26" y="54"/>
                    <a:pt x="26" y="54"/>
                  </a:cubicBezTo>
                  <a:cubicBezTo>
                    <a:pt x="26" y="38"/>
                    <a:pt x="40" y="27"/>
                    <a:pt x="58" y="27"/>
                  </a:cubicBezTo>
                  <a:cubicBezTo>
                    <a:pt x="70" y="27"/>
                    <a:pt x="70" y="27"/>
                    <a:pt x="70" y="27"/>
                  </a:cubicBezTo>
                  <a:cubicBezTo>
                    <a:pt x="87" y="27"/>
                    <a:pt x="98" y="38"/>
                    <a:pt x="98" y="54"/>
                  </a:cubicBezTo>
                  <a:cubicBezTo>
                    <a:pt x="98" y="86"/>
                    <a:pt x="98" y="86"/>
                    <a:pt x="98" y="86"/>
                  </a:cubicBezTo>
                  <a:cubicBezTo>
                    <a:pt x="98" y="90"/>
                    <a:pt x="101" y="93"/>
                    <a:pt x="104" y="93"/>
                  </a:cubicBezTo>
                  <a:cubicBezTo>
                    <a:pt x="119" y="93"/>
                    <a:pt x="119" y="93"/>
                    <a:pt x="119" y="93"/>
                  </a:cubicBezTo>
                  <a:cubicBezTo>
                    <a:pt x="122" y="93"/>
                    <a:pt x="125" y="90"/>
                    <a:pt x="125" y="86"/>
                  </a:cubicBezTo>
                  <a:cubicBezTo>
                    <a:pt x="125" y="54"/>
                    <a:pt x="125" y="54"/>
                    <a:pt x="125" y="54"/>
                  </a:cubicBezTo>
                  <a:cubicBezTo>
                    <a:pt x="125" y="23"/>
                    <a:pt x="102" y="0"/>
                    <a:pt x="70" y="0"/>
                  </a:cubicBezTo>
                  <a:close/>
                </a:path>
              </a:pathLst>
            </a:custGeom>
            <a:solidFill>
              <a:schemeClr val="l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pic>
        <p:nvPicPr>
          <p:cNvPr id="1745" name="Shape 1745"/>
          <p:cNvPicPr preferRelativeResize="0"/>
          <p:nvPr/>
        </p:nvPicPr>
        <p:blipFill rotWithShape="1">
          <a:blip r:embed="rId18">
            <a:alphaModFix/>
          </a:blip>
          <a:srcRect b="0" l="0" r="0" t="0"/>
          <a:stretch/>
        </p:blipFill>
        <p:spPr>
          <a:xfrm>
            <a:off x="5160394" y="5894541"/>
            <a:ext cx="409272" cy="409272"/>
          </a:xfrm>
          <a:prstGeom prst="rect">
            <a:avLst/>
          </a:prstGeom>
          <a:noFill/>
          <a:ln>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9" name="Shape 1749"/>
        <p:cNvGrpSpPr/>
        <p:nvPr/>
      </p:nvGrpSpPr>
      <p:grpSpPr>
        <a:xfrm>
          <a:off x="0" y="0"/>
          <a:ext cx="0" cy="0"/>
          <a:chOff x="0" y="0"/>
          <a:chExt cx="0" cy="0"/>
        </a:xfrm>
      </p:grpSpPr>
      <p:sp>
        <p:nvSpPr>
          <p:cNvPr id="1750" name="Shape 1750"/>
          <p:cNvSpPr txBox="1"/>
          <p:nvPr>
            <p:ph type="ctrTitle"/>
          </p:nvPr>
        </p:nvSpPr>
        <p:spPr>
          <a:xfrm>
            <a:off x="360362" y="2049319"/>
            <a:ext cx="11482388" cy="2628899"/>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lang="en-US" sz="5400">
                <a:solidFill>
                  <a:schemeClr val="lt1"/>
                </a:solidFill>
              </a:rPr>
              <a:t>Market Basket Analysis</a:t>
            </a:r>
          </a:p>
        </p:txBody>
      </p:sp>
      <p:sp>
        <p:nvSpPr>
          <p:cNvPr id="1751" name="Shape 1751"/>
          <p:cNvSpPr txBox="1"/>
          <p:nvPr>
            <p:ph idx="1" type="subTitle"/>
          </p:nvPr>
        </p:nvSpPr>
        <p:spPr>
          <a:xfrm>
            <a:off x="360362" y="4876800"/>
            <a:ext cx="11482388" cy="10667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600"/>
              </a:spcAft>
              <a:buClr>
                <a:srgbClr val="7F7F7F"/>
              </a:buClr>
              <a:buSzPct val="25000"/>
              <a:buFont typeface="Arial"/>
              <a:buNone/>
            </a:pPr>
            <a:r>
              <a:rPr lang="en-US" sz="2400">
                <a:solidFill>
                  <a:schemeClr val="lt1"/>
                </a:solidFill>
              </a:rPr>
              <a:t>Smart (~5-10min) </a:t>
            </a: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5" name="Shape 1755"/>
        <p:cNvGrpSpPr/>
        <p:nvPr/>
      </p:nvGrpSpPr>
      <p:grpSpPr>
        <a:xfrm>
          <a:off x="0" y="0"/>
          <a:ext cx="0" cy="0"/>
          <a:chOff x="0" y="0"/>
          <a:chExt cx="0" cy="0"/>
        </a:xfrm>
      </p:grpSpPr>
      <p:pic>
        <p:nvPicPr>
          <p:cNvPr id="1756" name="Shape 1756"/>
          <p:cNvPicPr preferRelativeResize="0"/>
          <p:nvPr/>
        </p:nvPicPr>
        <p:blipFill>
          <a:blip r:embed="rId3">
            <a:alphaModFix/>
          </a:blip>
          <a:stretch>
            <a:fillRect/>
          </a:stretch>
        </p:blipFill>
        <p:spPr>
          <a:xfrm>
            <a:off x="731750" y="830450"/>
            <a:ext cx="5609616" cy="5006700"/>
          </a:xfrm>
          <a:prstGeom prst="rect">
            <a:avLst/>
          </a:prstGeom>
          <a:noFill/>
          <a:ln>
            <a:noFill/>
          </a:ln>
        </p:spPr>
      </p:pic>
      <p:sp>
        <p:nvSpPr>
          <p:cNvPr id="1757" name="Shape 1757"/>
          <p:cNvSpPr txBox="1"/>
          <p:nvPr>
            <p:ph type="title"/>
          </p:nvPr>
        </p:nvSpPr>
        <p:spPr>
          <a:xfrm>
            <a:off x="338327" y="90720"/>
            <a:ext cx="11515500" cy="9081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sz="3200">
                <a:solidFill>
                  <a:schemeClr val="accent1"/>
                </a:solidFill>
              </a:rPr>
              <a:t>Market Basket Analysis</a:t>
            </a:r>
          </a:p>
        </p:txBody>
      </p:sp>
      <p:sp>
        <p:nvSpPr>
          <p:cNvPr id="1758" name="Shape 1758"/>
          <p:cNvSpPr/>
          <p:nvPr/>
        </p:nvSpPr>
        <p:spPr>
          <a:xfrm>
            <a:off x="7678542" y="2185025"/>
            <a:ext cx="1616700" cy="8400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rtl="0" algn="ctr">
              <a:spcBef>
                <a:spcPts val="0"/>
              </a:spcBef>
              <a:buNone/>
            </a:pPr>
            <a:r>
              <a:rPr lang="en-US" sz="1800"/>
              <a:t>Products</a:t>
            </a:r>
          </a:p>
          <a:p>
            <a:pPr lvl="0" rtl="0" algn="ctr">
              <a:spcBef>
                <a:spcPts val="0"/>
              </a:spcBef>
              <a:buNone/>
            </a:pPr>
            <a:r>
              <a:rPr lang="en-US" sz="1800"/>
              <a:t> C and D  </a:t>
            </a:r>
          </a:p>
        </p:txBody>
      </p:sp>
      <p:sp>
        <p:nvSpPr>
          <p:cNvPr id="1759" name="Shape 1759"/>
          <p:cNvSpPr/>
          <p:nvPr/>
        </p:nvSpPr>
        <p:spPr>
          <a:xfrm>
            <a:off x="7678542" y="3237625"/>
            <a:ext cx="1616700" cy="8400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rtl="0" algn="ctr">
              <a:spcBef>
                <a:spcPts val="0"/>
              </a:spcBef>
              <a:buNone/>
            </a:pPr>
            <a:r>
              <a:rPr lang="en-US" sz="1800"/>
              <a:t>Product:</a:t>
            </a:r>
          </a:p>
          <a:p>
            <a:pPr lvl="0" rtl="0" algn="ctr">
              <a:spcBef>
                <a:spcPts val="0"/>
              </a:spcBef>
              <a:buNone/>
            </a:pPr>
            <a:r>
              <a:rPr lang="en-US" sz="1800"/>
              <a:t>E</a:t>
            </a:r>
          </a:p>
        </p:txBody>
      </p:sp>
      <p:sp>
        <p:nvSpPr>
          <p:cNvPr id="1760" name="Shape 1760"/>
          <p:cNvSpPr/>
          <p:nvPr/>
        </p:nvSpPr>
        <p:spPr>
          <a:xfrm>
            <a:off x="4197450" y="3313825"/>
            <a:ext cx="1536900" cy="653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rtl="0">
              <a:spcBef>
                <a:spcPts val="0"/>
              </a:spcBef>
              <a:buNone/>
            </a:pPr>
            <a:r>
              <a:rPr lang="en-US" sz="1800"/>
              <a:t>Products:</a:t>
            </a:r>
          </a:p>
          <a:p>
            <a:pPr lvl="0" rtl="0">
              <a:spcBef>
                <a:spcPts val="0"/>
              </a:spcBef>
              <a:buNone/>
            </a:pPr>
            <a:r>
              <a:rPr lang="en-US" sz="1800"/>
              <a:t> A and B </a:t>
            </a:r>
          </a:p>
        </p:txBody>
      </p:sp>
      <p:sp>
        <p:nvSpPr>
          <p:cNvPr id="1761" name="Shape 1761"/>
          <p:cNvSpPr/>
          <p:nvPr/>
        </p:nvSpPr>
        <p:spPr>
          <a:xfrm>
            <a:off x="7678542" y="4363850"/>
            <a:ext cx="1616700" cy="8400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rtl="0" algn="ctr">
              <a:spcBef>
                <a:spcPts val="0"/>
              </a:spcBef>
              <a:buNone/>
            </a:pPr>
            <a:r>
              <a:rPr lang="en-US" sz="1800"/>
              <a:t>Products</a:t>
            </a:r>
          </a:p>
          <a:p>
            <a:pPr lvl="0" rtl="0" algn="ctr">
              <a:spcBef>
                <a:spcPts val="0"/>
              </a:spcBef>
              <a:buNone/>
            </a:pPr>
            <a:r>
              <a:rPr lang="en-US" sz="1800"/>
              <a:t>C &amp; E</a:t>
            </a:r>
          </a:p>
        </p:txBody>
      </p:sp>
      <p:cxnSp>
        <p:nvCxnSpPr>
          <p:cNvPr id="1762" name="Shape 1762"/>
          <p:cNvCxnSpPr>
            <a:stCxn id="1760" idx="3"/>
            <a:endCxn id="1758" idx="1"/>
          </p:cNvCxnSpPr>
          <p:nvPr/>
        </p:nvCxnSpPr>
        <p:spPr>
          <a:xfrm flipH="1" rot="10800000">
            <a:off x="5734350" y="2604924"/>
            <a:ext cx="1944300" cy="1035900"/>
          </a:xfrm>
          <a:prstGeom prst="straightConnector1">
            <a:avLst/>
          </a:prstGeom>
          <a:noFill/>
          <a:ln cap="flat" cmpd="sng" w="19050">
            <a:solidFill>
              <a:schemeClr val="dk2"/>
            </a:solidFill>
            <a:prstDash val="solid"/>
            <a:round/>
            <a:headEnd len="lg" w="lg" type="none"/>
            <a:tailEnd len="lg" w="lg" type="triangle"/>
          </a:ln>
        </p:spPr>
      </p:cxnSp>
      <p:cxnSp>
        <p:nvCxnSpPr>
          <p:cNvPr id="1763" name="Shape 1763"/>
          <p:cNvCxnSpPr>
            <a:stCxn id="1760" idx="3"/>
            <a:endCxn id="1759" idx="1"/>
          </p:cNvCxnSpPr>
          <p:nvPr/>
        </p:nvCxnSpPr>
        <p:spPr>
          <a:xfrm>
            <a:off x="5734350" y="3640824"/>
            <a:ext cx="1944300" cy="16800"/>
          </a:xfrm>
          <a:prstGeom prst="straightConnector1">
            <a:avLst/>
          </a:prstGeom>
          <a:noFill/>
          <a:ln cap="flat" cmpd="sng" w="19050">
            <a:solidFill>
              <a:schemeClr val="dk2"/>
            </a:solidFill>
            <a:prstDash val="solid"/>
            <a:round/>
            <a:headEnd len="lg" w="lg" type="none"/>
            <a:tailEnd len="lg" w="lg" type="triangle"/>
          </a:ln>
        </p:spPr>
      </p:cxnSp>
      <p:cxnSp>
        <p:nvCxnSpPr>
          <p:cNvPr id="1764" name="Shape 1764"/>
          <p:cNvCxnSpPr>
            <a:stCxn id="1760" idx="3"/>
            <a:endCxn id="1761" idx="1"/>
          </p:cNvCxnSpPr>
          <p:nvPr/>
        </p:nvCxnSpPr>
        <p:spPr>
          <a:xfrm>
            <a:off x="5734350" y="3640824"/>
            <a:ext cx="1944300" cy="1143000"/>
          </a:xfrm>
          <a:prstGeom prst="straightConnector1">
            <a:avLst/>
          </a:prstGeom>
          <a:noFill/>
          <a:ln cap="flat" cmpd="sng" w="19050">
            <a:solidFill>
              <a:schemeClr val="dk2"/>
            </a:solidFill>
            <a:prstDash val="solid"/>
            <a:round/>
            <a:headEnd len="lg" w="lg" type="none"/>
            <a:tailEnd len="lg" w="lg" type="triangle"/>
          </a:ln>
        </p:spPr>
      </p:cxnSp>
      <p:sp>
        <p:nvSpPr>
          <p:cNvPr id="1765" name="Shape 1765"/>
          <p:cNvSpPr txBox="1"/>
          <p:nvPr/>
        </p:nvSpPr>
        <p:spPr>
          <a:xfrm>
            <a:off x="9391975" y="2279550"/>
            <a:ext cx="994499" cy="653999"/>
          </a:xfrm>
          <a:prstGeom prst="rect">
            <a:avLst/>
          </a:prstGeom>
          <a:noFill/>
          <a:ln>
            <a:noFill/>
          </a:ln>
        </p:spPr>
        <p:txBody>
          <a:bodyPr anchorCtr="0" anchor="t" bIns="91425" lIns="91425" rIns="91425" tIns="91425">
            <a:noAutofit/>
          </a:bodyPr>
          <a:lstStyle/>
          <a:p>
            <a:pPr>
              <a:spcBef>
                <a:spcPts val="0"/>
              </a:spcBef>
              <a:buNone/>
            </a:pPr>
            <a:r>
              <a:rPr lang="en-US" sz="3000"/>
              <a:t>65%</a:t>
            </a:r>
          </a:p>
        </p:txBody>
      </p:sp>
      <p:sp>
        <p:nvSpPr>
          <p:cNvPr id="1766" name="Shape 1766"/>
          <p:cNvSpPr txBox="1"/>
          <p:nvPr/>
        </p:nvSpPr>
        <p:spPr>
          <a:xfrm>
            <a:off x="9382925" y="3322225"/>
            <a:ext cx="994499" cy="653999"/>
          </a:xfrm>
          <a:prstGeom prst="rect">
            <a:avLst/>
          </a:prstGeom>
          <a:noFill/>
          <a:ln>
            <a:noFill/>
          </a:ln>
        </p:spPr>
        <p:txBody>
          <a:bodyPr anchorCtr="0" anchor="t" bIns="91425" lIns="91425" rIns="91425" tIns="91425">
            <a:noAutofit/>
          </a:bodyPr>
          <a:lstStyle/>
          <a:p>
            <a:pPr lvl="0" rtl="0">
              <a:spcBef>
                <a:spcPts val="0"/>
              </a:spcBef>
              <a:buNone/>
            </a:pPr>
            <a:r>
              <a:rPr lang="en-US" sz="3000"/>
              <a:t>32%</a:t>
            </a:r>
          </a:p>
        </p:txBody>
      </p:sp>
      <p:sp>
        <p:nvSpPr>
          <p:cNvPr id="1767" name="Shape 1767"/>
          <p:cNvSpPr txBox="1"/>
          <p:nvPr/>
        </p:nvSpPr>
        <p:spPr>
          <a:xfrm>
            <a:off x="9391975" y="4456850"/>
            <a:ext cx="994499" cy="653999"/>
          </a:xfrm>
          <a:prstGeom prst="rect">
            <a:avLst/>
          </a:prstGeom>
          <a:noFill/>
          <a:ln>
            <a:noFill/>
          </a:ln>
        </p:spPr>
        <p:txBody>
          <a:bodyPr anchorCtr="0" anchor="t" bIns="91425" lIns="91425" rIns="91425" tIns="91425">
            <a:noAutofit/>
          </a:bodyPr>
          <a:lstStyle/>
          <a:p>
            <a:pPr lvl="0" rtl="0">
              <a:spcBef>
                <a:spcPts val="0"/>
              </a:spcBef>
              <a:buNone/>
            </a:pPr>
            <a:r>
              <a:rPr lang="en-US" sz="3000"/>
              <a:t>18%</a:t>
            </a:r>
          </a:p>
        </p:txBody>
      </p:sp>
      <p:sp>
        <p:nvSpPr>
          <p:cNvPr id="1768" name="Shape 1768"/>
          <p:cNvSpPr txBox="1"/>
          <p:nvPr/>
        </p:nvSpPr>
        <p:spPr>
          <a:xfrm>
            <a:off x="1859800" y="5979775"/>
            <a:ext cx="4313699" cy="697500"/>
          </a:xfrm>
          <a:prstGeom prst="rect">
            <a:avLst/>
          </a:prstGeom>
          <a:noFill/>
          <a:ln>
            <a:noFill/>
          </a:ln>
        </p:spPr>
        <p:txBody>
          <a:bodyPr anchorCtr="0" anchor="t" bIns="91425" lIns="91425" rIns="91425" tIns="91425">
            <a:noAutofit/>
          </a:bodyPr>
          <a:lstStyle/>
          <a:p>
            <a:pPr lvl="0" rtl="0">
              <a:spcBef>
                <a:spcPts val="0"/>
              </a:spcBef>
              <a:buNone/>
            </a:pPr>
            <a:r>
              <a:rPr lang="en-US" sz="1800"/>
              <a:t>RHS - Right Hand Side </a:t>
            </a:r>
          </a:p>
          <a:p>
            <a:pPr>
              <a:spcBef>
                <a:spcPts val="0"/>
              </a:spcBef>
              <a:buNone/>
            </a:pPr>
            <a:r>
              <a:rPr lang="en-US" sz="1800"/>
              <a:t>(Products Customer already owns) </a:t>
            </a:r>
          </a:p>
        </p:txBody>
      </p:sp>
      <p:sp>
        <p:nvSpPr>
          <p:cNvPr id="1769" name="Shape 1769"/>
          <p:cNvSpPr txBox="1"/>
          <p:nvPr/>
        </p:nvSpPr>
        <p:spPr>
          <a:xfrm>
            <a:off x="7255800" y="5986275"/>
            <a:ext cx="4313699" cy="697500"/>
          </a:xfrm>
          <a:prstGeom prst="rect">
            <a:avLst/>
          </a:prstGeom>
          <a:noFill/>
          <a:ln>
            <a:noFill/>
          </a:ln>
        </p:spPr>
        <p:txBody>
          <a:bodyPr anchorCtr="0" anchor="t" bIns="91425" lIns="91425" rIns="91425" tIns="91425">
            <a:noAutofit/>
          </a:bodyPr>
          <a:lstStyle/>
          <a:p>
            <a:pPr rtl="0">
              <a:spcBef>
                <a:spcPts val="0"/>
              </a:spcBef>
              <a:buNone/>
            </a:pPr>
            <a:r>
              <a:rPr lang="en-US" sz="1800"/>
              <a:t>LHS - Left Hand Side </a:t>
            </a:r>
          </a:p>
          <a:p>
            <a:pPr lvl="0" rtl="0">
              <a:spcBef>
                <a:spcPts val="0"/>
              </a:spcBef>
              <a:buNone/>
            </a:pPr>
            <a:r>
              <a:rPr lang="en-US" sz="1800"/>
              <a:t>(Products we will reccommend) </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3" name="Shape 1773"/>
        <p:cNvGrpSpPr/>
        <p:nvPr/>
      </p:nvGrpSpPr>
      <p:grpSpPr>
        <a:xfrm>
          <a:off x="0" y="0"/>
          <a:ext cx="0" cy="0"/>
          <a:chOff x="0" y="0"/>
          <a:chExt cx="0" cy="0"/>
        </a:xfrm>
      </p:grpSpPr>
      <p:sp>
        <p:nvSpPr>
          <p:cNvPr id="1774" name="Shape 1774"/>
          <p:cNvSpPr txBox="1"/>
          <p:nvPr>
            <p:ph type="title"/>
          </p:nvPr>
        </p:nvSpPr>
        <p:spPr>
          <a:xfrm>
            <a:off x="338327" y="90720"/>
            <a:ext cx="11515500" cy="9081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sz="3200">
                <a:solidFill>
                  <a:schemeClr val="accent1"/>
                </a:solidFill>
              </a:rPr>
              <a:t>Association rules learning</a:t>
            </a:r>
          </a:p>
        </p:txBody>
      </p:sp>
      <p:sp>
        <p:nvSpPr>
          <p:cNvPr id="1775" name="Shape 1775"/>
          <p:cNvSpPr txBox="1"/>
          <p:nvPr/>
        </p:nvSpPr>
        <p:spPr>
          <a:xfrm>
            <a:off x="671600" y="1304450"/>
            <a:ext cx="10309500" cy="4382999"/>
          </a:xfrm>
          <a:prstGeom prst="rect">
            <a:avLst/>
          </a:prstGeom>
          <a:noFill/>
          <a:ln>
            <a:noFill/>
          </a:ln>
        </p:spPr>
        <p:txBody>
          <a:bodyPr anchorCtr="0" anchor="t" bIns="91425" lIns="91425" rIns="91425" tIns="91425">
            <a:noAutofit/>
          </a:bodyPr>
          <a:lstStyle/>
          <a:p>
            <a:pPr rtl="0">
              <a:spcBef>
                <a:spcPts val="1200"/>
              </a:spcBef>
              <a:buNone/>
            </a:pPr>
            <a:r>
              <a:rPr lang="en-US" sz="1800">
                <a:solidFill>
                  <a:schemeClr val="accent2"/>
                </a:solidFill>
              </a:rPr>
              <a:t>A method for discovering interesting relations between variable in large datasets. It is intended to identify strong rules discovered in datasets using different measures of interestingness. </a:t>
            </a:r>
          </a:p>
          <a:p>
            <a:pPr rtl="0">
              <a:spcBef>
                <a:spcPts val="1200"/>
              </a:spcBef>
              <a:buNone/>
            </a:pPr>
            <a:r>
              <a:t/>
            </a:r>
            <a:endParaRPr sz="1800">
              <a:solidFill>
                <a:schemeClr val="accent2"/>
              </a:solidFill>
            </a:endParaRPr>
          </a:p>
          <a:p>
            <a:pPr rtl="0">
              <a:spcBef>
                <a:spcPts val="1200"/>
              </a:spcBef>
              <a:buNone/>
            </a:pPr>
            <a:r>
              <a:rPr lang="en-US" sz="1800">
                <a:solidFill>
                  <a:schemeClr val="accent2"/>
                </a:solidFill>
              </a:rPr>
              <a:t>A rule is most often written is this form, </a:t>
            </a:r>
            <a:r>
              <a:rPr b="1" lang="en-US" sz="1800"/>
              <a:t>{ A, ... } =&gt; { B }</a:t>
            </a:r>
          </a:p>
          <a:p>
            <a:pPr rtl="0">
              <a:spcBef>
                <a:spcPts val="1200"/>
              </a:spcBef>
              <a:buNone/>
            </a:pPr>
            <a:r>
              <a:rPr lang="en-US" sz="1800">
                <a:solidFill>
                  <a:schemeClr val="accent2"/>
                </a:solidFill>
              </a:rPr>
              <a:t>where the </a:t>
            </a:r>
            <a:r>
              <a:rPr lang="en-US" sz="1800"/>
              <a:t>{ A, B,... }</a:t>
            </a:r>
            <a:r>
              <a:rPr lang="en-US" sz="1800">
                <a:solidFill>
                  <a:schemeClr val="accent2"/>
                </a:solidFill>
              </a:rPr>
              <a:t> represents the left hand side, </a:t>
            </a:r>
            <a:r>
              <a:rPr lang="en-US" sz="1800"/>
              <a:t>LHS</a:t>
            </a:r>
            <a:r>
              <a:rPr lang="en-US" sz="1800">
                <a:solidFill>
                  <a:schemeClr val="accent2"/>
                </a:solidFill>
              </a:rPr>
              <a:t>, of the rule and the </a:t>
            </a:r>
            <a:r>
              <a:rPr lang="en-US" sz="1800"/>
              <a:t>{ B }</a:t>
            </a:r>
            <a:r>
              <a:rPr lang="en-US" sz="1800">
                <a:solidFill>
                  <a:schemeClr val="accent2"/>
                </a:solidFill>
              </a:rPr>
              <a:t> represents the right hand side, </a:t>
            </a:r>
            <a:r>
              <a:rPr lang="en-US" sz="1800"/>
              <a:t>RHS</a:t>
            </a:r>
          </a:p>
          <a:p>
            <a:pPr rtl="0">
              <a:spcBef>
                <a:spcPts val="1200"/>
              </a:spcBef>
              <a:buNone/>
            </a:pPr>
            <a:r>
              <a:t/>
            </a:r>
            <a:endParaRPr sz="1800">
              <a:solidFill>
                <a:schemeClr val="accent2"/>
              </a:solidFill>
            </a:endParaRPr>
          </a:p>
          <a:p>
            <a:pPr rtl="0">
              <a:spcBef>
                <a:spcPts val="1200"/>
              </a:spcBef>
              <a:buNone/>
            </a:pPr>
            <a:r>
              <a:rPr lang="en-US" sz="1800">
                <a:solidFill>
                  <a:schemeClr val="accent2"/>
                </a:solidFill>
              </a:rPr>
              <a:t>e.g. 65% of people who bought itemset A &amp; B, have also bought E 32% of the time</a:t>
            </a:r>
          </a:p>
          <a:p>
            <a:pPr lvl="0" rtl="0">
              <a:spcBef>
                <a:spcPts val="1200"/>
              </a:spcBef>
              <a:buNone/>
            </a:pPr>
            <a:r>
              <a:rPr lang="en-US" sz="1800">
                <a:solidFill>
                  <a:schemeClr val="accent2"/>
                </a:solidFill>
              </a:rPr>
              <a:t> </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9" name="Shape 1779"/>
        <p:cNvGrpSpPr/>
        <p:nvPr/>
      </p:nvGrpSpPr>
      <p:grpSpPr>
        <a:xfrm>
          <a:off x="0" y="0"/>
          <a:ext cx="0" cy="0"/>
          <a:chOff x="0" y="0"/>
          <a:chExt cx="0" cy="0"/>
        </a:xfrm>
      </p:grpSpPr>
      <p:sp>
        <p:nvSpPr>
          <p:cNvPr id="1780" name="Shape 1780"/>
          <p:cNvSpPr txBox="1"/>
          <p:nvPr>
            <p:ph idx="1" type="body"/>
          </p:nvPr>
        </p:nvSpPr>
        <p:spPr>
          <a:xfrm>
            <a:off x="338325" y="3470850"/>
            <a:ext cx="3755999" cy="3189900"/>
          </a:xfrm>
          <a:prstGeom prst="rect">
            <a:avLst/>
          </a:prstGeom>
          <a:noFill/>
          <a:ln>
            <a:noFill/>
          </a:ln>
        </p:spPr>
        <p:txBody>
          <a:bodyPr anchorCtr="0" anchor="t" bIns="0" lIns="9125" rIns="9125" tIns="0">
            <a:noAutofit/>
          </a:bodyPr>
          <a:lstStyle/>
          <a:p>
            <a:pPr indent="0" lvl="0" marL="0" marR="0" rtl="0" algn="l">
              <a:lnSpc>
                <a:spcPct val="100000"/>
              </a:lnSpc>
              <a:spcBef>
                <a:spcPts val="1200"/>
              </a:spcBef>
              <a:spcAft>
                <a:spcPts val="600"/>
              </a:spcAft>
              <a:buClr>
                <a:srgbClr val="7F7F7F"/>
              </a:buClr>
              <a:buSzPct val="100000"/>
              <a:buFont typeface="Arial"/>
              <a:buChar char="​"/>
            </a:pPr>
            <a:r>
              <a:rPr lang="en-US" sz="2000">
                <a:solidFill>
                  <a:srgbClr val="7C868D"/>
                </a:solidFill>
              </a:rPr>
              <a:t>The support value of </a:t>
            </a:r>
            <a:r>
              <a:rPr lang="en-US" sz="2000"/>
              <a:t>X</a:t>
            </a:r>
            <a:r>
              <a:rPr lang="en-US" sz="2000">
                <a:solidFill>
                  <a:srgbClr val="7C868D"/>
                </a:solidFill>
              </a:rPr>
              <a:t> with respect to </a:t>
            </a:r>
            <a:r>
              <a:rPr lang="en-US" sz="2000"/>
              <a:t>T</a:t>
            </a:r>
            <a:r>
              <a:rPr b="1" lang="en-US" sz="2000">
                <a:solidFill>
                  <a:srgbClr val="7C868D"/>
                </a:solidFill>
              </a:rPr>
              <a:t> </a:t>
            </a:r>
            <a:r>
              <a:rPr lang="en-US" sz="2000">
                <a:solidFill>
                  <a:srgbClr val="7C868D"/>
                </a:solidFill>
              </a:rPr>
              <a:t>is defined as the proportion of transactions in the dataset that contains the itemset </a:t>
            </a:r>
            <a:r>
              <a:rPr lang="en-US" sz="2000"/>
              <a:t>X</a:t>
            </a:r>
            <a:r>
              <a:rPr lang="en-US" sz="2000">
                <a:solidFill>
                  <a:srgbClr val="7C868D"/>
                </a:solidFill>
              </a:rPr>
              <a:t>. </a:t>
            </a:r>
          </a:p>
          <a:p>
            <a:pPr indent="0" marR="0" rtl="0" algn="l">
              <a:lnSpc>
                <a:spcPct val="100000"/>
              </a:lnSpc>
              <a:spcBef>
                <a:spcPts val="1200"/>
              </a:spcBef>
              <a:spcAft>
                <a:spcPts val="600"/>
              </a:spcAft>
              <a:buNone/>
            </a:pPr>
            <a:r>
              <a:t/>
            </a:r>
            <a:endParaRPr sz="2000">
              <a:solidFill>
                <a:srgbClr val="7C868D"/>
              </a:solidFill>
            </a:endParaRPr>
          </a:p>
          <a:p>
            <a:pPr indent="0" lvl="0" marR="0" rtl="0" algn="l">
              <a:lnSpc>
                <a:spcPct val="100000"/>
              </a:lnSpc>
              <a:spcBef>
                <a:spcPts val="1200"/>
              </a:spcBef>
              <a:spcAft>
                <a:spcPts val="600"/>
              </a:spcAft>
              <a:buNone/>
            </a:pPr>
            <a:r>
              <a:t/>
            </a:r>
            <a:endParaRPr sz="2000"/>
          </a:p>
        </p:txBody>
      </p:sp>
      <p:sp>
        <p:nvSpPr>
          <p:cNvPr id="1781" name="Shape 1781"/>
          <p:cNvSpPr txBox="1"/>
          <p:nvPr>
            <p:ph idx="2" type="body"/>
          </p:nvPr>
        </p:nvSpPr>
        <p:spPr>
          <a:xfrm>
            <a:off x="4201050" y="3470852"/>
            <a:ext cx="3735900" cy="2080499"/>
          </a:xfrm>
          <a:prstGeom prst="rect">
            <a:avLst/>
          </a:prstGeom>
          <a:noFill/>
          <a:ln>
            <a:noFill/>
          </a:ln>
        </p:spPr>
        <p:txBody>
          <a:bodyPr anchorCtr="0" anchor="t" bIns="0" lIns="9125" rIns="9125" tIns="0">
            <a:noAutofit/>
          </a:bodyPr>
          <a:lstStyle/>
          <a:p>
            <a:pPr indent="0" lvl="0" marL="0" marR="0" rtl="0" algn="l">
              <a:lnSpc>
                <a:spcPct val="100000"/>
              </a:lnSpc>
              <a:spcBef>
                <a:spcPts val="1200"/>
              </a:spcBef>
              <a:spcAft>
                <a:spcPts val="600"/>
              </a:spcAft>
              <a:buClr>
                <a:srgbClr val="7F7F7F"/>
              </a:buClr>
              <a:buSzPct val="100000"/>
              <a:buFont typeface="Arial"/>
              <a:buChar char="​"/>
            </a:pPr>
            <a:r>
              <a:rPr lang="en-US" sz="2000">
                <a:solidFill>
                  <a:srgbClr val="7C868D"/>
                </a:solidFill>
              </a:rPr>
              <a:t>The confidence value of a rule,                 , with respect to a set of transactions </a:t>
            </a:r>
            <a:r>
              <a:rPr lang="en-US" sz="2000"/>
              <a:t>T</a:t>
            </a:r>
            <a:r>
              <a:rPr lang="en-US" sz="2000">
                <a:solidFill>
                  <a:srgbClr val="7C868D"/>
                </a:solidFill>
              </a:rPr>
              <a:t>, is the proportion the transactions that contains </a:t>
            </a:r>
            <a:r>
              <a:rPr lang="en-US" sz="2000"/>
              <a:t>X</a:t>
            </a:r>
            <a:r>
              <a:rPr lang="en-US" sz="2000">
                <a:solidFill>
                  <a:srgbClr val="7C868D"/>
                </a:solidFill>
              </a:rPr>
              <a:t> which also contains </a:t>
            </a:r>
            <a:r>
              <a:rPr lang="en-US" sz="2000"/>
              <a:t>Y</a:t>
            </a:r>
            <a:r>
              <a:rPr lang="en-US" sz="2000">
                <a:solidFill>
                  <a:srgbClr val="7C868D"/>
                </a:solidFill>
              </a:rPr>
              <a:t>. </a:t>
            </a:r>
          </a:p>
        </p:txBody>
      </p:sp>
      <p:sp>
        <p:nvSpPr>
          <p:cNvPr id="1782" name="Shape 1782"/>
          <p:cNvSpPr txBox="1"/>
          <p:nvPr>
            <p:ph idx="3" type="body"/>
          </p:nvPr>
        </p:nvSpPr>
        <p:spPr>
          <a:xfrm>
            <a:off x="8081100" y="3470853"/>
            <a:ext cx="3766199" cy="2004899"/>
          </a:xfrm>
          <a:prstGeom prst="rect">
            <a:avLst/>
          </a:prstGeom>
          <a:noFill/>
          <a:ln>
            <a:noFill/>
          </a:ln>
        </p:spPr>
        <p:txBody>
          <a:bodyPr anchorCtr="0" anchor="t" bIns="0" lIns="9125" rIns="9125" tIns="0">
            <a:noAutofit/>
          </a:bodyPr>
          <a:lstStyle/>
          <a:p>
            <a:pPr indent="0" lvl="0" marL="0" marR="0" rtl="0" algn="l">
              <a:lnSpc>
                <a:spcPct val="100000"/>
              </a:lnSpc>
              <a:spcBef>
                <a:spcPts val="1200"/>
              </a:spcBef>
              <a:spcAft>
                <a:spcPts val="600"/>
              </a:spcAft>
              <a:buClr>
                <a:srgbClr val="7F7F7F"/>
              </a:buClr>
              <a:buSzPct val="100000"/>
              <a:buFont typeface="Arial"/>
              <a:buChar char="​"/>
            </a:pPr>
            <a:r>
              <a:rPr lang="en-US" sz="2000">
                <a:solidFill>
                  <a:srgbClr val="7C868D"/>
                </a:solidFill>
              </a:rPr>
              <a:t>The ration of the observed support to that expected if </a:t>
            </a:r>
            <a:r>
              <a:rPr lang="en-US" sz="2000"/>
              <a:t>X</a:t>
            </a:r>
            <a:r>
              <a:rPr lang="en-US" sz="2000">
                <a:solidFill>
                  <a:srgbClr val="7C868D"/>
                </a:solidFill>
              </a:rPr>
              <a:t> and </a:t>
            </a:r>
            <a:r>
              <a:rPr lang="en-US" sz="2000"/>
              <a:t>Y</a:t>
            </a:r>
            <a:r>
              <a:rPr lang="en-US" sz="2000">
                <a:solidFill>
                  <a:srgbClr val="7C868D"/>
                </a:solidFill>
              </a:rPr>
              <a:t> were independent. </a:t>
            </a:r>
          </a:p>
        </p:txBody>
      </p:sp>
      <p:sp>
        <p:nvSpPr>
          <p:cNvPr id="1783" name="Shape 1783"/>
          <p:cNvSpPr txBox="1"/>
          <p:nvPr>
            <p:ph idx="4" type="body"/>
          </p:nvPr>
        </p:nvSpPr>
        <p:spPr>
          <a:xfrm>
            <a:off x="338328" y="2590800"/>
            <a:ext cx="3759300" cy="681299"/>
          </a:xfrm>
          <a:prstGeom prst="rect">
            <a:avLst/>
          </a:prstGeom>
          <a:solidFill>
            <a:schemeClr val="accent1"/>
          </a:solidFill>
          <a:ln>
            <a:noFill/>
          </a:ln>
        </p:spPr>
        <p:txBody>
          <a:bodyPr anchorCtr="0" anchor="ctr" bIns="0" lIns="182875" rIns="182875" tIns="0">
            <a:noAutofit/>
          </a:bodyPr>
          <a:lstStyle/>
          <a:p>
            <a:pPr indent="0" lvl="0" marL="0" marR="0" rtl="0" algn="ctr">
              <a:lnSpc>
                <a:spcPct val="95000"/>
              </a:lnSpc>
              <a:spcBef>
                <a:spcPts val="0"/>
              </a:spcBef>
              <a:spcAft>
                <a:spcPts val="600"/>
              </a:spcAft>
              <a:buClr>
                <a:srgbClr val="7F7F7F"/>
              </a:buClr>
              <a:buSzPct val="25000"/>
              <a:buFont typeface="Arial"/>
              <a:buNone/>
            </a:pPr>
            <a:r>
              <a:rPr lang="en-US" sz="2000">
                <a:solidFill>
                  <a:schemeClr val="lt1"/>
                </a:solidFill>
              </a:rPr>
              <a:t>Support</a:t>
            </a:r>
          </a:p>
        </p:txBody>
      </p:sp>
      <p:sp>
        <p:nvSpPr>
          <p:cNvPr id="1784" name="Shape 1784"/>
          <p:cNvSpPr txBox="1"/>
          <p:nvPr>
            <p:ph idx="5" type="body"/>
          </p:nvPr>
        </p:nvSpPr>
        <p:spPr>
          <a:xfrm>
            <a:off x="4220789" y="2590800"/>
            <a:ext cx="3731699" cy="681299"/>
          </a:xfrm>
          <a:prstGeom prst="rect">
            <a:avLst/>
          </a:prstGeom>
          <a:solidFill>
            <a:schemeClr val="accent1"/>
          </a:solidFill>
          <a:ln>
            <a:noFill/>
          </a:ln>
        </p:spPr>
        <p:txBody>
          <a:bodyPr anchorCtr="0" anchor="ctr" bIns="0" lIns="182875" rIns="182875" tIns="0">
            <a:noAutofit/>
          </a:bodyPr>
          <a:lstStyle/>
          <a:p>
            <a:pPr indent="0" lvl="0" marL="0" marR="0" rtl="0" algn="ctr">
              <a:lnSpc>
                <a:spcPct val="95000"/>
              </a:lnSpc>
              <a:spcBef>
                <a:spcPts val="0"/>
              </a:spcBef>
              <a:spcAft>
                <a:spcPts val="600"/>
              </a:spcAft>
              <a:buClr>
                <a:srgbClr val="7F7F7F"/>
              </a:buClr>
              <a:buSzPct val="25000"/>
              <a:buFont typeface="Arial"/>
              <a:buNone/>
            </a:pPr>
            <a:r>
              <a:rPr lang="en-US" sz="2000">
                <a:solidFill>
                  <a:schemeClr val="lt1"/>
                </a:solidFill>
              </a:rPr>
              <a:t>Confidence</a:t>
            </a:r>
          </a:p>
        </p:txBody>
      </p:sp>
      <p:sp>
        <p:nvSpPr>
          <p:cNvPr id="1785" name="Shape 1785"/>
          <p:cNvSpPr txBox="1"/>
          <p:nvPr>
            <p:ph idx="6" type="body"/>
          </p:nvPr>
        </p:nvSpPr>
        <p:spPr>
          <a:xfrm>
            <a:off x="8104050" y="2590800"/>
            <a:ext cx="3749699" cy="681299"/>
          </a:xfrm>
          <a:prstGeom prst="rect">
            <a:avLst/>
          </a:prstGeom>
          <a:solidFill>
            <a:schemeClr val="accent1"/>
          </a:solidFill>
          <a:ln>
            <a:noFill/>
          </a:ln>
        </p:spPr>
        <p:txBody>
          <a:bodyPr anchorCtr="0" anchor="ctr" bIns="0" lIns="182875" rIns="182875" tIns="0">
            <a:noAutofit/>
          </a:bodyPr>
          <a:lstStyle/>
          <a:p>
            <a:pPr indent="0" lvl="0" marL="0" marR="0" rtl="0" algn="ctr">
              <a:lnSpc>
                <a:spcPct val="95000"/>
              </a:lnSpc>
              <a:spcBef>
                <a:spcPts val="0"/>
              </a:spcBef>
              <a:spcAft>
                <a:spcPts val="600"/>
              </a:spcAft>
              <a:buClr>
                <a:srgbClr val="7F7F7F"/>
              </a:buClr>
              <a:buSzPct val="25000"/>
              <a:buFont typeface="Arial"/>
              <a:buNone/>
            </a:pPr>
            <a:r>
              <a:rPr lang="en-US" sz="2000">
                <a:solidFill>
                  <a:schemeClr val="lt1"/>
                </a:solidFill>
              </a:rPr>
              <a:t>Lift</a:t>
            </a:r>
          </a:p>
        </p:txBody>
      </p:sp>
      <p:sp>
        <p:nvSpPr>
          <p:cNvPr id="1786" name="Shape 1786"/>
          <p:cNvSpPr txBox="1"/>
          <p:nvPr>
            <p:ph idx="7" type="body"/>
          </p:nvPr>
        </p:nvSpPr>
        <p:spPr>
          <a:xfrm>
            <a:off x="338328" y="1021079"/>
            <a:ext cx="11484899" cy="338699"/>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600"/>
              </a:spcAft>
              <a:buClr>
                <a:srgbClr val="7F7F7F"/>
              </a:buClr>
              <a:buSzPct val="100000"/>
              <a:buFont typeface="Arial"/>
              <a:buChar char="​"/>
            </a:pPr>
            <a:r>
              <a:rPr lang="en-US" sz="2400">
                <a:solidFill>
                  <a:schemeClr val="accent2"/>
                </a:solidFill>
              </a:rPr>
              <a:t>Measures of significance and interest</a:t>
            </a:r>
          </a:p>
        </p:txBody>
      </p:sp>
      <p:pic>
        <p:nvPicPr>
          <p:cNvPr id="1787" name="Shape 1787"/>
          <p:cNvPicPr preferRelativeResize="0"/>
          <p:nvPr/>
        </p:nvPicPr>
        <p:blipFill>
          <a:blip r:embed="rId3">
            <a:alphaModFix/>
          </a:blip>
          <a:stretch>
            <a:fillRect/>
          </a:stretch>
        </p:blipFill>
        <p:spPr>
          <a:xfrm>
            <a:off x="4874127" y="3884702"/>
            <a:ext cx="921279" cy="338699"/>
          </a:xfrm>
          <a:prstGeom prst="rect">
            <a:avLst/>
          </a:prstGeom>
          <a:noFill/>
          <a:ln>
            <a:noFill/>
          </a:ln>
        </p:spPr>
      </p:pic>
      <p:grpSp>
        <p:nvGrpSpPr>
          <p:cNvPr id="1788" name="Shape 1788"/>
          <p:cNvGrpSpPr/>
          <p:nvPr/>
        </p:nvGrpSpPr>
        <p:grpSpPr>
          <a:xfrm>
            <a:off x="4097532" y="5669271"/>
            <a:ext cx="4096346" cy="821881"/>
            <a:chOff x="4425975" y="5008325"/>
            <a:chExt cx="4419405" cy="920256"/>
          </a:xfrm>
        </p:grpSpPr>
        <p:pic>
          <p:nvPicPr>
            <p:cNvPr id="1789" name="Shape 1789"/>
            <p:cNvPicPr preferRelativeResize="0"/>
            <p:nvPr/>
          </p:nvPicPr>
          <p:blipFill>
            <a:blip r:embed="rId4">
              <a:alphaModFix/>
            </a:blip>
            <a:stretch>
              <a:fillRect/>
            </a:stretch>
          </p:blipFill>
          <p:spPr>
            <a:xfrm>
              <a:off x="4425975" y="5157675"/>
              <a:ext cx="4419400" cy="434475"/>
            </a:xfrm>
            <a:prstGeom prst="rect">
              <a:avLst/>
            </a:prstGeom>
            <a:noFill/>
            <a:ln>
              <a:noFill/>
            </a:ln>
          </p:spPr>
        </p:pic>
        <p:pic>
          <p:nvPicPr>
            <p:cNvPr id="1790" name="Shape 1790"/>
            <p:cNvPicPr preferRelativeResize="0"/>
            <p:nvPr/>
          </p:nvPicPr>
          <p:blipFill>
            <a:blip r:embed="rId5">
              <a:alphaModFix/>
            </a:blip>
            <a:stretch>
              <a:fillRect/>
            </a:stretch>
          </p:blipFill>
          <p:spPr>
            <a:xfrm>
              <a:off x="5062725" y="5494106"/>
              <a:ext cx="3041325" cy="434475"/>
            </a:xfrm>
            <a:prstGeom prst="rect">
              <a:avLst/>
            </a:prstGeom>
            <a:noFill/>
            <a:ln>
              <a:noFill/>
            </a:ln>
          </p:spPr>
        </p:pic>
        <p:pic>
          <p:nvPicPr>
            <p:cNvPr id="1791" name="Shape 1791"/>
            <p:cNvPicPr preferRelativeResize="0"/>
            <p:nvPr/>
          </p:nvPicPr>
          <p:blipFill>
            <a:blip r:embed="rId6">
              <a:alphaModFix/>
            </a:blip>
            <a:stretch>
              <a:fillRect/>
            </a:stretch>
          </p:blipFill>
          <p:spPr>
            <a:xfrm>
              <a:off x="5997505" y="5008325"/>
              <a:ext cx="2847874" cy="485775"/>
            </a:xfrm>
            <a:prstGeom prst="rect">
              <a:avLst/>
            </a:prstGeom>
            <a:noFill/>
            <a:ln>
              <a:noFill/>
            </a:ln>
          </p:spPr>
        </p:pic>
      </p:grpSp>
      <p:pic>
        <p:nvPicPr>
          <p:cNvPr id="1792" name="Shape 1792"/>
          <p:cNvPicPr preferRelativeResize="0"/>
          <p:nvPr/>
        </p:nvPicPr>
        <p:blipFill>
          <a:blip r:embed="rId7">
            <a:alphaModFix/>
          </a:blip>
          <a:stretch>
            <a:fillRect/>
          </a:stretch>
        </p:blipFill>
        <p:spPr>
          <a:xfrm>
            <a:off x="8114975" y="5853230"/>
            <a:ext cx="3731700" cy="711894"/>
          </a:xfrm>
          <a:prstGeom prst="rect">
            <a:avLst/>
          </a:prstGeom>
          <a:noFill/>
          <a:ln>
            <a:noFill/>
          </a:ln>
        </p:spPr>
      </p:pic>
      <p:sp>
        <p:nvSpPr>
          <p:cNvPr id="1793" name="Shape 1793"/>
          <p:cNvSpPr txBox="1"/>
          <p:nvPr>
            <p:ph type="title"/>
          </p:nvPr>
        </p:nvSpPr>
        <p:spPr>
          <a:xfrm>
            <a:off x="338327" y="90720"/>
            <a:ext cx="11515500" cy="9081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sz="3200">
                <a:solidFill>
                  <a:schemeClr val="accent1"/>
                </a:solidFill>
              </a:rPr>
              <a:t>Important terminology and definitions</a:t>
            </a:r>
          </a:p>
        </p:txBody>
      </p:sp>
      <p:sp>
        <p:nvSpPr>
          <p:cNvPr id="1794" name="Shape 1794"/>
          <p:cNvSpPr txBox="1"/>
          <p:nvPr/>
        </p:nvSpPr>
        <p:spPr>
          <a:xfrm>
            <a:off x="448575" y="1932275"/>
            <a:ext cx="3538800" cy="681299"/>
          </a:xfrm>
          <a:prstGeom prst="rect">
            <a:avLst/>
          </a:prstGeom>
          <a:noFill/>
          <a:ln>
            <a:noFill/>
          </a:ln>
        </p:spPr>
        <p:txBody>
          <a:bodyPr anchorCtr="0" anchor="t" bIns="91425" lIns="91425" rIns="91425" tIns="91425">
            <a:noAutofit/>
          </a:bodyPr>
          <a:lstStyle/>
          <a:p>
            <a:pPr indent="0" marL="0" marR="0" rtl="0" algn="l">
              <a:lnSpc>
                <a:spcPct val="100000"/>
              </a:lnSpc>
              <a:spcBef>
                <a:spcPts val="0"/>
              </a:spcBef>
              <a:spcAft>
                <a:spcPts val="0"/>
              </a:spcAft>
              <a:buNone/>
            </a:pPr>
            <a:r>
              <a:t/>
            </a:r>
            <a:endParaRPr sz="3000"/>
          </a:p>
        </p:txBody>
      </p:sp>
      <p:sp>
        <p:nvSpPr>
          <p:cNvPr id="1795" name="Shape 1795"/>
          <p:cNvSpPr txBox="1"/>
          <p:nvPr/>
        </p:nvSpPr>
        <p:spPr>
          <a:xfrm>
            <a:off x="5095075" y="1838800"/>
            <a:ext cx="2180100" cy="653999"/>
          </a:xfrm>
          <a:prstGeom prst="rect">
            <a:avLst/>
          </a:prstGeom>
          <a:noFill/>
          <a:ln>
            <a:noFill/>
          </a:ln>
        </p:spPr>
        <p:txBody>
          <a:bodyPr anchorCtr="0" anchor="t" bIns="91425" lIns="91425" rIns="91425" tIns="91425">
            <a:noAutofit/>
          </a:bodyPr>
          <a:lstStyle/>
          <a:p>
            <a:pPr lvl="0" rtl="0">
              <a:spcBef>
                <a:spcPts val="0"/>
              </a:spcBef>
              <a:buNone/>
            </a:pPr>
            <a:r>
              <a:rPr lang="en-US" sz="3000"/>
              <a:t>eg. 65%</a:t>
            </a:r>
          </a:p>
        </p:txBody>
      </p:sp>
      <p:sp>
        <p:nvSpPr>
          <p:cNvPr id="1796" name="Shape 1796"/>
          <p:cNvSpPr txBox="1"/>
          <p:nvPr/>
        </p:nvSpPr>
        <p:spPr>
          <a:xfrm>
            <a:off x="8699550" y="1784400"/>
            <a:ext cx="2711099" cy="653999"/>
          </a:xfrm>
          <a:prstGeom prst="rect">
            <a:avLst/>
          </a:prstGeom>
          <a:noFill/>
          <a:ln>
            <a:noFill/>
          </a:ln>
        </p:spPr>
        <p:txBody>
          <a:bodyPr anchorCtr="0" anchor="t" bIns="91425" lIns="91425" rIns="91425" tIns="91425">
            <a:noAutofit/>
          </a:bodyPr>
          <a:lstStyle/>
          <a:p>
            <a:pPr lvl="0" rtl="0">
              <a:spcBef>
                <a:spcPts val="0"/>
              </a:spcBef>
              <a:buNone/>
            </a:pPr>
            <a:r>
              <a:rPr lang="en-US" sz="3000"/>
              <a:t>vs. coin toss</a:t>
            </a:r>
          </a:p>
        </p:txBody>
      </p:sp>
      <p:sp>
        <p:nvSpPr>
          <p:cNvPr id="1797" name="Shape 1797"/>
          <p:cNvSpPr txBox="1"/>
          <p:nvPr/>
        </p:nvSpPr>
        <p:spPr>
          <a:xfrm>
            <a:off x="622350" y="1784400"/>
            <a:ext cx="3048300" cy="653999"/>
          </a:xfrm>
          <a:prstGeom prst="rect">
            <a:avLst/>
          </a:prstGeom>
          <a:noFill/>
          <a:ln>
            <a:noFill/>
          </a:ln>
        </p:spPr>
        <p:txBody>
          <a:bodyPr anchorCtr="0" anchor="t" bIns="91425" lIns="91425" rIns="91425" tIns="91425">
            <a:noAutofit/>
          </a:bodyPr>
          <a:lstStyle/>
          <a:p>
            <a:pPr lvl="0" rtl="0">
              <a:spcBef>
                <a:spcPts val="0"/>
              </a:spcBef>
              <a:buNone/>
            </a:pPr>
            <a:r>
              <a:rPr lang="en-US" sz="3000"/>
              <a:t>% on the field</a:t>
            </a: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1" name="Shape 1801"/>
        <p:cNvGrpSpPr/>
        <p:nvPr/>
      </p:nvGrpSpPr>
      <p:grpSpPr>
        <a:xfrm>
          <a:off x="0" y="0"/>
          <a:ext cx="0" cy="0"/>
          <a:chOff x="0" y="0"/>
          <a:chExt cx="0" cy="0"/>
        </a:xfrm>
      </p:grpSpPr>
      <p:sp>
        <p:nvSpPr>
          <p:cNvPr id="1802" name="Shape 1802"/>
          <p:cNvSpPr txBox="1"/>
          <p:nvPr/>
        </p:nvSpPr>
        <p:spPr>
          <a:xfrm>
            <a:off x="654275" y="1817950"/>
            <a:ext cx="11199600" cy="4021800"/>
          </a:xfrm>
          <a:prstGeom prst="rect">
            <a:avLst/>
          </a:prstGeom>
          <a:noFill/>
          <a:ln>
            <a:noFill/>
          </a:ln>
        </p:spPr>
        <p:txBody>
          <a:bodyPr anchorCtr="0" anchor="t" bIns="91425" lIns="91425" rIns="91425" tIns="91425">
            <a:noAutofit/>
          </a:bodyPr>
          <a:lstStyle/>
          <a:p>
            <a:pPr indent="0" marL="0" rtl="0">
              <a:spcBef>
                <a:spcPts val="1200"/>
              </a:spcBef>
              <a:buNone/>
            </a:pPr>
            <a:r>
              <a:rPr lang="en-US" sz="1800">
                <a:solidFill>
                  <a:schemeClr val="accent2"/>
                </a:solidFill>
              </a:rPr>
              <a:t>RForcecom - R library to retrieve Customer purchasing information </a:t>
            </a:r>
          </a:p>
          <a:p>
            <a:pPr indent="0" marL="0" rtl="0">
              <a:spcBef>
                <a:spcPts val="1200"/>
              </a:spcBef>
              <a:buNone/>
            </a:pPr>
            <a:r>
              <a:rPr lang="en-US" sz="1800">
                <a:solidFill>
                  <a:schemeClr val="accent2"/>
                </a:solidFill>
              </a:rPr>
              <a:t>DataUtil.jar - Java executable to integrate into Wave</a:t>
            </a:r>
          </a:p>
          <a:p>
            <a:pPr indent="0" marL="0" rtl="0">
              <a:spcBef>
                <a:spcPts val="1200"/>
              </a:spcBef>
              <a:buNone/>
            </a:pPr>
            <a:r>
              <a:t/>
            </a:r>
            <a:endParaRPr sz="1800">
              <a:solidFill>
                <a:schemeClr val="accent2"/>
              </a:solidFill>
            </a:endParaRPr>
          </a:p>
          <a:p>
            <a:pPr indent="0" marL="0" rtl="0">
              <a:spcBef>
                <a:spcPts val="1200"/>
              </a:spcBef>
              <a:buNone/>
            </a:pPr>
            <a:r>
              <a:rPr lang="en-US" sz="1800">
                <a:solidFill>
                  <a:schemeClr val="accent2"/>
                </a:solidFill>
              </a:rPr>
              <a:t>Dataset preparation step goal is to reach ‘transactions’ format in the form of </a:t>
            </a:r>
            <a:r>
              <a:rPr b="1" lang="en-US" sz="1800">
                <a:solidFill>
                  <a:schemeClr val="accent2"/>
                </a:solidFill>
              </a:rPr>
              <a:t>CustomerID</a:t>
            </a:r>
            <a:r>
              <a:rPr lang="en-US" sz="1800">
                <a:solidFill>
                  <a:schemeClr val="accent2"/>
                </a:solidFill>
              </a:rPr>
              <a:t> : </a:t>
            </a:r>
            <a:r>
              <a:rPr b="1" lang="en-US" sz="1800">
                <a:solidFill>
                  <a:schemeClr val="accent2"/>
                </a:solidFill>
              </a:rPr>
              <a:t>{Product-List}  </a:t>
            </a:r>
          </a:p>
          <a:p>
            <a:pPr indent="0" marL="0" rtl="0">
              <a:spcBef>
                <a:spcPts val="1200"/>
              </a:spcBef>
              <a:buNone/>
            </a:pPr>
            <a:r>
              <a:rPr lang="en-US" sz="1800">
                <a:solidFill>
                  <a:schemeClr val="accent2"/>
                </a:solidFill>
              </a:rPr>
              <a:t>Application of Apriori algorithm on the transaction dataset to extract rules</a:t>
            </a:r>
          </a:p>
          <a:p>
            <a:pPr indent="0" lvl="0" marL="0" rtl="0">
              <a:spcBef>
                <a:spcPts val="1200"/>
              </a:spcBef>
              <a:buNone/>
            </a:pPr>
            <a:r>
              <a:rPr lang="en-US" sz="1800">
                <a:solidFill>
                  <a:schemeClr val="accent2"/>
                </a:solidFill>
              </a:rPr>
              <a:t>Dataset preparation for for Wave e.g. append our rules to the Customer Dataset</a:t>
            </a:r>
          </a:p>
          <a:p>
            <a:pPr lvl="0" rtl="0">
              <a:spcBef>
                <a:spcPts val="1200"/>
              </a:spcBef>
              <a:buNone/>
            </a:pPr>
            <a:r>
              <a:t/>
            </a:r>
            <a:endParaRPr sz="1800">
              <a:solidFill>
                <a:schemeClr val="accent2"/>
              </a:solidFill>
            </a:endParaRPr>
          </a:p>
          <a:p>
            <a:pPr indent="0" lvl="0" marL="0" rtl="0">
              <a:spcBef>
                <a:spcPts val="1200"/>
              </a:spcBef>
              <a:buNone/>
            </a:pPr>
            <a:r>
              <a:t/>
            </a:r>
            <a:endParaRPr sz="1800">
              <a:solidFill>
                <a:schemeClr val="accent2"/>
              </a:solidFill>
            </a:endParaRPr>
          </a:p>
        </p:txBody>
      </p:sp>
      <p:sp>
        <p:nvSpPr>
          <p:cNvPr id="1803" name="Shape 1803"/>
          <p:cNvSpPr txBox="1"/>
          <p:nvPr>
            <p:ph type="title"/>
          </p:nvPr>
        </p:nvSpPr>
        <p:spPr>
          <a:xfrm>
            <a:off x="338327" y="90720"/>
            <a:ext cx="11515500" cy="9081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sz="3200">
                <a:solidFill>
                  <a:schemeClr val="accent1"/>
                </a:solidFill>
              </a:rPr>
              <a:t>Lets walk through the code</a:t>
            </a: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7" name="Shape 1807"/>
        <p:cNvGrpSpPr/>
        <p:nvPr/>
      </p:nvGrpSpPr>
      <p:grpSpPr>
        <a:xfrm>
          <a:off x="0" y="0"/>
          <a:ext cx="0" cy="0"/>
          <a:chOff x="0" y="0"/>
          <a:chExt cx="0" cy="0"/>
        </a:xfrm>
      </p:grpSpPr>
      <p:sp>
        <p:nvSpPr>
          <p:cNvPr id="1808" name="Shape 1808"/>
          <p:cNvSpPr txBox="1"/>
          <p:nvPr>
            <p:ph type="title"/>
          </p:nvPr>
        </p:nvSpPr>
        <p:spPr>
          <a:xfrm>
            <a:off x="338327" y="90720"/>
            <a:ext cx="11515500" cy="9081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sz="3200">
                <a:solidFill>
                  <a:schemeClr val="accent1"/>
                </a:solidFill>
              </a:rPr>
              <a:t>How to move the dataset from Salesforce to R?</a:t>
            </a:r>
          </a:p>
        </p:txBody>
      </p:sp>
      <p:sp>
        <p:nvSpPr>
          <p:cNvPr id="1809" name="Shape 1809"/>
          <p:cNvSpPr txBox="1"/>
          <p:nvPr/>
        </p:nvSpPr>
        <p:spPr>
          <a:xfrm>
            <a:off x="729875" y="998825"/>
            <a:ext cx="10493700" cy="1074299"/>
          </a:xfrm>
          <a:prstGeom prst="rect">
            <a:avLst/>
          </a:prstGeom>
          <a:noFill/>
          <a:ln>
            <a:noFill/>
          </a:ln>
        </p:spPr>
        <p:txBody>
          <a:bodyPr anchorCtr="0" anchor="ctr" bIns="91425" lIns="91425" rIns="91425" tIns="91425">
            <a:noAutofit/>
          </a:bodyPr>
          <a:lstStyle/>
          <a:p>
            <a:pPr indent="0" marL="457200" rtl="0">
              <a:lnSpc>
                <a:spcPct val="115000"/>
              </a:lnSpc>
              <a:spcBef>
                <a:spcPts val="0"/>
              </a:spcBef>
              <a:buNone/>
            </a:pPr>
            <a:r>
              <a:t/>
            </a:r>
            <a:endParaRPr sz="1800"/>
          </a:p>
          <a:p>
            <a:pPr indent="0" marL="457200" rtl="0">
              <a:lnSpc>
                <a:spcPct val="115000"/>
              </a:lnSpc>
              <a:spcBef>
                <a:spcPts val="0"/>
              </a:spcBef>
              <a:buNone/>
            </a:pPr>
            <a:r>
              <a:rPr lang="en-US" sz="1800"/>
              <a:t>Library - https://cran.r-project.org/web/packages/RForcecom/index.html</a:t>
            </a:r>
          </a:p>
          <a:p>
            <a:pPr indent="0" lvl="0" marL="457200" rtl="0">
              <a:lnSpc>
                <a:spcPct val="115000"/>
              </a:lnSpc>
              <a:spcBef>
                <a:spcPts val="0"/>
              </a:spcBef>
              <a:buNone/>
            </a:pPr>
            <a:r>
              <a:rPr lang="en-US" sz="1800"/>
              <a:t>Documentation - https://cran.r-project.org/web/packages/RForcecom/RForcecom.pdf</a:t>
            </a:r>
          </a:p>
        </p:txBody>
      </p:sp>
      <p:pic>
        <p:nvPicPr>
          <p:cNvPr id="1810" name="Shape 1810"/>
          <p:cNvPicPr preferRelativeResize="0"/>
          <p:nvPr/>
        </p:nvPicPr>
        <p:blipFill>
          <a:blip r:embed="rId3">
            <a:alphaModFix/>
          </a:blip>
          <a:stretch>
            <a:fillRect/>
          </a:stretch>
        </p:blipFill>
        <p:spPr>
          <a:xfrm>
            <a:off x="1292775" y="2234475"/>
            <a:ext cx="8443375" cy="3585124"/>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4" name="Shape 1814"/>
        <p:cNvGrpSpPr/>
        <p:nvPr/>
      </p:nvGrpSpPr>
      <p:grpSpPr>
        <a:xfrm>
          <a:off x="0" y="0"/>
          <a:ext cx="0" cy="0"/>
          <a:chOff x="0" y="0"/>
          <a:chExt cx="0" cy="0"/>
        </a:xfrm>
      </p:grpSpPr>
      <p:sp>
        <p:nvSpPr>
          <p:cNvPr id="1815" name="Shape 1815"/>
          <p:cNvSpPr txBox="1"/>
          <p:nvPr>
            <p:ph type="title"/>
          </p:nvPr>
        </p:nvSpPr>
        <p:spPr>
          <a:xfrm>
            <a:off x="338327" y="90720"/>
            <a:ext cx="11515500" cy="908100"/>
          </a:xfrm>
          <a:prstGeom prst="rect">
            <a:avLst/>
          </a:prstGeom>
          <a:noFill/>
          <a:ln>
            <a:noFill/>
          </a:ln>
        </p:spPr>
        <p:txBody>
          <a:bodyPr anchorCtr="0" anchor="b" bIns="0" lIns="0" rIns="0" tIns="0">
            <a:noAutofit/>
          </a:bodyPr>
          <a:lstStyle/>
          <a:p>
            <a:pPr lvl="0" rtl="0">
              <a:spcBef>
                <a:spcPts val="0"/>
              </a:spcBef>
              <a:buClr>
                <a:schemeClr val="accent1"/>
              </a:buClr>
              <a:buSzPct val="25000"/>
              <a:buFont typeface="Arial"/>
              <a:buNone/>
            </a:pPr>
            <a:r>
              <a:rPr lang="en-US" sz="3200">
                <a:solidFill>
                  <a:schemeClr val="accent1"/>
                </a:solidFill>
              </a:rPr>
              <a:t>Now that we are connected… lets see what is inside</a:t>
            </a:r>
          </a:p>
        </p:txBody>
      </p:sp>
      <p:pic>
        <p:nvPicPr>
          <p:cNvPr id="1816" name="Shape 1816"/>
          <p:cNvPicPr preferRelativeResize="0"/>
          <p:nvPr/>
        </p:nvPicPr>
        <p:blipFill>
          <a:blip r:embed="rId3">
            <a:alphaModFix/>
          </a:blip>
          <a:stretch>
            <a:fillRect/>
          </a:stretch>
        </p:blipFill>
        <p:spPr>
          <a:xfrm>
            <a:off x="905450" y="1486049"/>
            <a:ext cx="10847374" cy="2834950"/>
          </a:xfrm>
          <a:prstGeom prst="rect">
            <a:avLst/>
          </a:prstGeom>
          <a:noFill/>
          <a:ln>
            <a:noFill/>
          </a:ln>
        </p:spPr>
      </p:pic>
      <p:sp>
        <p:nvSpPr>
          <p:cNvPr id="1817" name="Shape 1817"/>
          <p:cNvSpPr/>
          <p:nvPr/>
        </p:nvSpPr>
        <p:spPr>
          <a:xfrm>
            <a:off x="1071175" y="4963025"/>
            <a:ext cx="1492500" cy="6254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rPr b="1" lang="en-US"/>
              <a:t>Order	</a:t>
            </a:r>
          </a:p>
        </p:txBody>
      </p:sp>
      <p:sp>
        <p:nvSpPr>
          <p:cNvPr id="1818" name="Shape 1818"/>
          <p:cNvSpPr/>
          <p:nvPr/>
        </p:nvSpPr>
        <p:spPr>
          <a:xfrm>
            <a:off x="3417926" y="4951450"/>
            <a:ext cx="1817100" cy="6254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rPr b="1" lang="en-US"/>
              <a:t>Accounts (Details)</a:t>
            </a:r>
          </a:p>
        </p:txBody>
      </p:sp>
      <p:sp>
        <p:nvSpPr>
          <p:cNvPr id="1819" name="Shape 1819"/>
          <p:cNvSpPr/>
          <p:nvPr/>
        </p:nvSpPr>
        <p:spPr>
          <a:xfrm>
            <a:off x="6155475" y="4951450"/>
            <a:ext cx="1292700" cy="6254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rPr b="1" lang="en-US"/>
              <a:t>Order Item</a:t>
            </a:r>
          </a:p>
        </p:txBody>
      </p:sp>
      <p:sp>
        <p:nvSpPr>
          <p:cNvPr id="1820" name="Shape 1820"/>
          <p:cNvSpPr/>
          <p:nvPr/>
        </p:nvSpPr>
        <p:spPr>
          <a:xfrm>
            <a:off x="8444825" y="4951450"/>
            <a:ext cx="1817100" cy="6254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rPr b="1" lang="en-US"/>
              <a:t>PricebookEntry</a:t>
            </a:r>
          </a:p>
        </p:txBody>
      </p:sp>
      <p:cxnSp>
        <p:nvCxnSpPr>
          <p:cNvPr id="1821" name="Shape 1821"/>
          <p:cNvCxnSpPr>
            <a:stCxn id="1817" idx="3"/>
            <a:endCxn id="1818" idx="1"/>
          </p:cNvCxnSpPr>
          <p:nvPr/>
        </p:nvCxnSpPr>
        <p:spPr>
          <a:xfrm flipH="1" rot="10800000">
            <a:off x="2563675" y="5264074"/>
            <a:ext cx="854399" cy="11700"/>
          </a:xfrm>
          <a:prstGeom prst="straightConnector1">
            <a:avLst/>
          </a:prstGeom>
          <a:noFill/>
          <a:ln cap="flat" cmpd="sng" w="19050">
            <a:solidFill>
              <a:schemeClr val="dk2"/>
            </a:solidFill>
            <a:prstDash val="solid"/>
            <a:round/>
            <a:headEnd len="lg" w="lg" type="none"/>
            <a:tailEnd len="lg" w="lg" type="triangle"/>
          </a:ln>
        </p:spPr>
      </p:cxnSp>
      <p:cxnSp>
        <p:nvCxnSpPr>
          <p:cNvPr id="1822" name="Shape 1822"/>
          <p:cNvCxnSpPr>
            <a:stCxn id="1818" idx="3"/>
            <a:endCxn id="1819" idx="1"/>
          </p:cNvCxnSpPr>
          <p:nvPr/>
        </p:nvCxnSpPr>
        <p:spPr>
          <a:xfrm>
            <a:off x="5235026" y="5264199"/>
            <a:ext cx="920400" cy="0"/>
          </a:xfrm>
          <a:prstGeom prst="straightConnector1">
            <a:avLst/>
          </a:prstGeom>
          <a:noFill/>
          <a:ln cap="flat" cmpd="sng" w="19050">
            <a:solidFill>
              <a:schemeClr val="dk2"/>
            </a:solidFill>
            <a:prstDash val="solid"/>
            <a:round/>
            <a:headEnd len="lg" w="lg" type="none"/>
            <a:tailEnd len="lg" w="lg" type="triangle"/>
          </a:ln>
        </p:spPr>
      </p:cxnSp>
      <p:cxnSp>
        <p:nvCxnSpPr>
          <p:cNvPr id="1823" name="Shape 1823"/>
          <p:cNvCxnSpPr>
            <a:stCxn id="1819" idx="3"/>
            <a:endCxn id="1820" idx="1"/>
          </p:cNvCxnSpPr>
          <p:nvPr/>
        </p:nvCxnSpPr>
        <p:spPr>
          <a:xfrm>
            <a:off x="7448175" y="5264199"/>
            <a:ext cx="996600" cy="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7" name="Shape 417"/>
        <p:cNvGrpSpPr/>
        <p:nvPr/>
      </p:nvGrpSpPr>
      <p:grpSpPr>
        <a:xfrm>
          <a:off x="0" y="0"/>
          <a:ext cx="0" cy="0"/>
          <a:chOff x="0" y="0"/>
          <a:chExt cx="0" cy="0"/>
        </a:xfrm>
      </p:grpSpPr>
      <p:sp>
        <p:nvSpPr>
          <p:cNvPr id="418" name="Shape 418"/>
          <p:cNvSpPr txBox="1"/>
          <p:nvPr>
            <p:ph idx="1" type="body"/>
          </p:nvPr>
        </p:nvSpPr>
        <p:spPr>
          <a:xfrm>
            <a:off x="338327" y="1283367"/>
            <a:ext cx="11515535" cy="4938976"/>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baseline="0" i="0" lang="en-US" sz="1400" u="none" cap="none" strike="noStrike">
                <a:solidFill>
                  <a:srgbClr val="7C868D"/>
                </a:solidFill>
                <a:latin typeface="Arial"/>
                <a:ea typeface="Arial"/>
                <a:cs typeface="Arial"/>
                <a:sym typeface="Arial"/>
              </a:rPr>
              <a:t>Safe harbor statement under the Private Securities Litigation Reform Act of 1995:</a:t>
            </a:r>
          </a:p>
          <a:p>
            <a:pPr indent="0" lvl="0" marL="0" marR="0" rtl="0" algn="l">
              <a:lnSpc>
                <a:spcPct val="100000"/>
              </a:lnSpc>
              <a:spcBef>
                <a:spcPts val="1200"/>
              </a:spcBef>
              <a:spcAft>
                <a:spcPts val="0"/>
              </a:spcAft>
              <a:buClr>
                <a:srgbClr val="7F7F7F"/>
              </a:buClr>
              <a:buSzPct val="100000"/>
              <a:buFont typeface="Arial"/>
              <a:buChar char="​"/>
            </a:pPr>
            <a:r>
              <a:rPr b="0" baseline="0" i="0" lang="en-US" sz="1400" u="none" cap="none" strike="noStrike">
                <a:solidFill>
                  <a:srgbClr val="7C868D"/>
                </a:solidFill>
                <a:latin typeface="Arial"/>
                <a:ea typeface="Arial"/>
                <a:cs typeface="Arial"/>
                <a:sym typeface="Arial"/>
              </a:rPr>
              <a:t>This presentation may contain forward-looking statements that involve risks, uncertainties, and assumptions. If any such uncertainties materialize or if any of the assumptions proves incorrect, the results of salesforce.com, inc.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indent="0" lvl="0" marL="0" marR="0" rtl="0" algn="l">
              <a:lnSpc>
                <a:spcPct val="100000"/>
              </a:lnSpc>
              <a:spcBef>
                <a:spcPts val="1200"/>
              </a:spcBef>
              <a:spcAft>
                <a:spcPts val="0"/>
              </a:spcAft>
              <a:buClr>
                <a:srgbClr val="7F7F7F"/>
              </a:buClr>
              <a:buSzPct val="100000"/>
              <a:buFont typeface="Arial"/>
              <a:buChar char="​"/>
            </a:pPr>
            <a:r>
              <a:rPr b="0" baseline="0" i="0" lang="en-US" sz="1400" u="none" cap="none" strike="noStrike">
                <a:solidFill>
                  <a:srgbClr val="7C868D"/>
                </a:solidFill>
                <a:latin typeface="Arial"/>
                <a:ea typeface="Arial"/>
                <a:cs typeface="Arial"/>
                <a:sym typeface="Arial"/>
              </a:rPr>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non-salesforce.com products, and utilization and selling to larger enterprise customers. Further information on potential factors that could affect the financial results of salesforce.com, inc.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indent="0" lvl="0" marL="0" marR="0" rtl="0" algn="l">
              <a:lnSpc>
                <a:spcPct val="100000"/>
              </a:lnSpc>
              <a:spcBef>
                <a:spcPts val="1200"/>
              </a:spcBef>
              <a:spcAft>
                <a:spcPts val="0"/>
              </a:spcAft>
              <a:buClr>
                <a:srgbClr val="7F7F7F"/>
              </a:buClr>
              <a:buSzPct val="100000"/>
              <a:buFont typeface="Arial"/>
              <a:buChar char="​"/>
            </a:pPr>
            <a:r>
              <a:rPr b="0" baseline="0" i="0" lang="en-US" sz="1400" u="none" cap="none" strike="noStrike">
                <a:solidFill>
                  <a:srgbClr val="7C868D"/>
                </a:solidFill>
                <a:latin typeface="Arial"/>
                <a:ea typeface="Arial"/>
                <a:cs typeface="Arial"/>
                <a:sym typeface="Arial"/>
              </a:rPr>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Salesforce.com, inc. assumes no obligation and does not intend to update these forward-looking statements.</a:t>
            </a:r>
          </a:p>
          <a:p>
            <a:pPr indent="88900" lvl="0" marL="0" marR="0" rtl="0" algn="l">
              <a:lnSpc>
                <a:spcPct val="100000"/>
              </a:lnSpc>
              <a:spcBef>
                <a:spcPts val="1200"/>
              </a:spcBef>
              <a:spcAft>
                <a:spcPts val="600"/>
              </a:spcAft>
              <a:buClr>
                <a:srgbClr val="7F7F7F"/>
              </a:buClr>
              <a:buFont typeface="Arial"/>
              <a:buNone/>
            </a:pPr>
            <a:r>
              <a:t/>
            </a:r>
            <a:endParaRPr b="0" baseline="0" i="0" sz="1400" u="none" cap="none" strike="noStrike">
              <a:solidFill>
                <a:srgbClr val="7C868D"/>
              </a:solidFill>
              <a:latin typeface="Arial"/>
              <a:ea typeface="Arial"/>
              <a:cs typeface="Arial"/>
              <a:sym typeface="Arial"/>
            </a:endParaRPr>
          </a:p>
        </p:txBody>
      </p:sp>
      <p:sp>
        <p:nvSpPr>
          <p:cNvPr id="419" name="Shape 419"/>
          <p:cNvSpPr txBox="1"/>
          <p:nvPr>
            <p:ph type="title"/>
          </p:nvPr>
        </p:nvSpPr>
        <p:spPr>
          <a:xfrm>
            <a:off x="338327" y="90720"/>
            <a:ext cx="11515535" cy="908042"/>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Safe Harbor</a:t>
            </a: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7" name="Shape 1827"/>
        <p:cNvGrpSpPr/>
        <p:nvPr/>
      </p:nvGrpSpPr>
      <p:grpSpPr>
        <a:xfrm>
          <a:off x="0" y="0"/>
          <a:ext cx="0" cy="0"/>
          <a:chOff x="0" y="0"/>
          <a:chExt cx="0" cy="0"/>
        </a:xfrm>
      </p:grpSpPr>
      <p:pic>
        <p:nvPicPr>
          <p:cNvPr id="1828" name="Shape 1828"/>
          <p:cNvPicPr preferRelativeResize="0"/>
          <p:nvPr/>
        </p:nvPicPr>
        <p:blipFill>
          <a:blip r:embed="rId3">
            <a:alphaModFix/>
          </a:blip>
          <a:stretch>
            <a:fillRect/>
          </a:stretch>
        </p:blipFill>
        <p:spPr>
          <a:xfrm>
            <a:off x="678475" y="2295400"/>
            <a:ext cx="11488800" cy="3209525"/>
          </a:xfrm>
          <a:prstGeom prst="rect">
            <a:avLst/>
          </a:prstGeom>
          <a:noFill/>
          <a:ln>
            <a:noFill/>
          </a:ln>
        </p:spPr>
      </p:pic>
      <p:pic>
        <p:nvPicPr>
          <p:cNvPr id="1829" name="Shape 1829"/>
          <p:cNvPicPr preferRelativeResize="0"/>
          <p:nvPr/>
        </p:nvPicPr>
        <p:blipFill>
          <a:blip r:embed="rId4">
            <a:alphaModFix/>
          </a:blip>
          <a:stretch>
            <a:fillRect/>
          </a:stretch>
        </p:blipFill>
        <p:spPr>
          <a:xfrm>
            <a:off x="722525" y="1446407"/>
            <a:ext cx="5727274" cy="285600"/>
          </a:xfrm>
          <a:prstGeom prst="rect">
            <a:avLst/>
          </a:prstGeom>
          <a:noFill/>
          <a:ln>
            <a:noFill/>
          </a:ln>
        </p:spPr>
      </p:pic>
      <p:sp>
        <p:nvSpPr>
          <p:cNvPr id="1830" name="Shape 1830"/>
          <p:cNvSpPr txBox="1"/>
          <p:nvPr>
            <p:ph type="title"/>
          </p:nvPr>
        </p:nvSpPr>
        <p:spPr>
          <a:xfrm>
            <a:off x="338327" y="90720"/>
            <a:ext cx="11515500" cy="9081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sz="3200">
                <a:solidFill>
                  <a:schemeClr val="accent1"/>
                </a:solidFill>
              </a:rPr>
              <a:t>Association rules extraction</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4" name="Shape 1834"/>
        <p:cNvGrpSpPr/>
        <p:nvPr/>
      </p:nvGrpSpPr>
      <p:grpSpPr>
        <a:xfrm>
          <a:off x="0" y="0"/>
          <a:ext cx="0" cy="0"/>
          <a:chOff x="0" y="0"/>
          <a:chExt cx="0" cy="0"/>
        </a:xfrm>
      </p:grpSpPr>
      <p:pic>
        <p:nvPicPr>
          <p:cNvPr id="1835" name="Shape 1835"/>
          <p:cNvPicPr preferRelativeResize="0"/>
          <p:nvPr/>
        </p:nvPicPr>
        <p:blipFill>
          <a:blip r:embed="rId3">
            <a:alphaModFix/>
          </a:blip>
          <a:stretch>
            <a:fillRect/>
          </a:stretch>
        </p:blipFill>
        <p:spPr>
          <a:xfrm>
            <a:off x="722525" y="1446400"/>
            <a:ext cx="9730099" cy="3622899"/>
          </a:xfrm>
          <a:prstGeom prst="rect">
            <a:avLst/>
          </a:prstGeom>
          <a:noFill/>
          <a:ln>
            <a:noFill/>
          </a:ln>
        </p:spPr>
      </p:pic>
      <p:sp>
        <p:nvSpPr>
          <p:cNvPr id="1836" name="Shape 1836"/>
          <p:cNvSpPr txBox="1"/>
          <p:nvPr>
            <p:ph type="title"/>
          </p:nvPr>
        </p:nvSpPr>
        <p:spPr>
          <a:xfrm>
            <a:off x="338327" y="90720"/>
            <a:ext cx="11515500" cy="9081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sz="3200">
                <a:solidFill>
                  <a:schemeClr val="accent1"/>
                </a:solidFill>
              </a:rPr>
              <a:t>What are some of the rules we learned?</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0" name="Shape 1840"/>
        <p:cNvGrpSpPr/>
        <p:nvPr/>
      </p:nvGrpSpPr>
      <p:grpSpPr>
        <a:xfrm>
          <a:off x="0" y="0"/>
          <a:ext cx="0" cy="0"/>
          <a:chOff x="0" y="0"/>
          <a:chExt cx="0" cy="0"/>
        </a:xfrm>
      </p:grpSpPr>
      <p:sp>
        <p:nvSpPr>
          <p:cNvPr id="1841" name="Shape 1841"/>
          <p:cNvSpPr txBox="1"/>
          <p:nvPr>
            <p:ph type="title"/>
          </p:nvPr>
        </p:nvSpPr>
        <p:spPr>
          <a:xfrm>
            <a:off x="338327" y="90720"/>
            <a:ext cx="11515500" cy="9081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sz="3200">
                <a:solidFill>
                  <a:schemeClr val="accent1"/>
                </a:solidFill>
              </a:rPr>
              <a:t>How to move the dataset from R to Wave?</a:t>
            </a:r>
          </a:p>
        </p:txBody>
      </p:sp>
      <p:sp>
        <p:nvSpPr>
          <p:cNvPr id="1842" name="Shape 1842"/>
          <p:cNvSpPr txBox="1"/>
          <p:nvPr/>
        </p:nvSpPr>
        <p:spPr>
          <a:xfrm>
            <a:off x="729875" y="998825"/>
            <a:ext cx="9185400" cy="1074299"/>
          </a:xfrm>
          <a:prstGeom prst="rect">
            <a:avLst/>
          </a:prstGeom>
          <a:noFill/>
          <a:ln>
            <a:noFill/>
          </a:ln>
        </p:spPr>
        <p:txBody>
          <a:bodyPr anchorCtr="0" anchor="ctr" bIns="91425" lIns="91425" rIns="91425" tIns="91425">
            <a:noAutofit/>
          </a:bodyPr>
          <a:lstStyle/>
          <a:p>
            <a:pPr indent="0" lvl="0" marL="457200" rtl="0">
              <a:lnSpc>
                <a:spcPct val="115000"/>
              </a:lnSpc>
              <a:spcBef>
                <a:spcPts val="0"/>
              </a:spcBef>
              <a:buNone/>
            </a:pPr>
            <a:r>
              <a:rPr lang="en-US" sz="1800" u="sng">
                <a:solidFill>
                  <a:schemeClr val="hlink"/>
                </a:solidFill>
                <a:hlinkClick r:id="rId3"/>
              </a:rPr>
              <a:t>https://github.com/forcedotcom/Analytics-Cloud-Dataset-Utils</a:t>
            </a:r>
          </a:p>
        </p:txBody>
      </p:sp>
      <p:pic>
        <p:nvPicPr>
          <p:cNvPr id="1843" name="Shape 1843"/>
          <p:cNvPicPr preferRelativeResize="0"/>
          <p:nvPr/>
        </p:nvPicPr>
        <p:blipFill>
          <a:blip r:embed="rId4">
            <a:alphaModFix/>
          </a:blip>
          <a:stretch>
            <a:fillRect/>
          </a:stretch>
        </p:blipFill>
        <p:spPr>
          <a:xfrm>
            <a:off x="1253675" y="1822350"/>
            <a:ext cx="8814000" cy="4124693"/>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7" name="Shape 1847"/>
        <p:cNvGrpSpPr/>
        <p:nvPr/>
      </p:nvGrpSpPr>
      <p:grpSpPr>
        <a:xfrm>
          <a:off x="0" y="0"/>
          <a:ext cx="0" cy="0"/>
          <a:chOff x="0" y="0"/>
          <a:chExt cx="0" cy="0"/>
        </a:xfrm>
      </p:grpSpPr>
      <p:sp>
        <p:nvSpPr>
          <p:cNvPr id="1848" name="Shape 1848"/>
          <p:cNvSpPr txBox="1"/>
          <p:nvPr>
            <p:ph type="ctrTitle"/>
          </p:nvPr>
        </p:nvSpPr>
        <p:spPr>
          <a:xfrm>
            <a:off x="360362" y="2049319"/>
            <a:ext cx="11482500" cy="2628899"/>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lt1"/>
              </a:buClr>
              <a:buSzPct val="25000"/>
              <a:buFont typeface="Arial"/>
              <a:buNone/>
            </a:pPr>
            <a:r>
              <a:rPr lang="en-US" sz="5400">
                <a:solidFill>
                  <a:schemeClr val="lt1"/>
                </a:solidFill>
              </a:rPr>
              <a:t>Back to Wave</a:t>
            </a:r>
          </a:p>
        </p:txBody>
      </p:sp>
      <p:sp>
        <p:nvSpPr>
          <p:cNvPr id="1849" name="Shape 1849"/>
          <p:cNvSpPr txBox="1"/>
          <p:nvPr>
            <p:ph idx="1" type="subTitle"/>
          </p:nvPr>
        </p:nvSpPr>
        <p:spPr>
          <a:xfrm>
            <a:off x="360362" y="4876800"/>
            <a:ext cx="11482500" cy="10667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600"/>
              </a:spcAft>
              <a:buClr>
                <a:srgbClr val="7F7F7F"/>
              </a:buClr>
              <a:buSzPct val="25000"/>
              <a:buFont typeface="Arial"/>
              <a:buNone/>
            </a:pPr>
            <a:r>
              <a:rPr lang="en-US" sz="2400">
                <a:solidFill>
                  <a:schemeClr val="lt1"/>
                </a:solidFill>
              </a:rPr>
              <a:t>Application (10-15min)</a:t>
            </a: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3" name="Shape 1853"/>
        <p:cNvGrpSpPr/>
        <p:nvPr/>
      </p:nvGrpSpPr>
      <p:grpSpPr>
        <a:xfrm>
          <a:off x="0" y="0"/>
          <a:ext cx="0" cy="0"/>
          <a:chOff x="0" y="0"/>
          <a:chExt cx="0" cy="0"/>
        </a:xfrm>
      </p:grpSpPr>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3" name="Shape 423"/>
        <p:cNvGrpSpPr/>
        <p:nvPr/>
      </p:nvGrpSpPr>
      <p:grpSpPr>
        <a:xfrm>
          <a:off x="0" y="0"/>
          <a:ext cx="0" cy="0"/>
          <a:chOff x="0" y="0"/>
          <a:chExt cx="0" cy="0"/>
        </a:xfrm>
      </p:grpSpPr>
      <p:sp>
        <p:nvSpPr>
          <p:cNvPr id="424" name="Shape 424"/>
          <p:cNvSpPr txBox="1"/>
          <p:nvPr>
            <p:ph type="title"/>
          </p:nvPr>
        </p:nvSpPr>
        <p:spPr>
          <a:xfrm>
            <a:off x="338327" y="90720"/>
            <a:ext cx="11515500" cy="9081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sz="3200">
                <a:solidFill>
                  <a:schemeClr val="accent1"/>
                </a:solidFill>
              </a:rPr>
              <a:t>Introduction to Problem, Approach and Solution</a:t>
            </a:r>
          </a:p>
        </p:txBody>
      </p:sp>
      <p:sp>
        <p:nvSpPr>
          <p:cNvPr id="425" name="Shape 425"/>
          <p:cNvSpPr txBox="1"/>
          <p:nvPr/>
        </p:nvSpPr>
        <p:spPr>
          <a:xfrm>
            <a:off x="654275" y="1513150"/>
            <a:ext cx="5937299" cy="4021800"/>
          </a:xfrm>
          <a:prstGeom prst="rect">
            <a:avLst/>
          </a:prstGeom>
          <a:noFill/>
          <a:ln>
            <a:noFill/>
          </a:ln>
        </p:spPr>
        <p:txBody>
          <a:bodyPr anchorCtr="0" anchor="t" bIns="91425" lIns="91425" rIns="91425" tIns="91425">
            <a:noAutofit/>
          </a:bodyPr>
          <a:lstStyle/>
          <a:p>
            <a:pPr rtl="0">
              <a:spcBef>
                <a:spcPts val="1200"/>
              </a:spcBef>
              <a:buNone/>
            </a:pPr>
            <a:r>
              <a:rPr b="1" lang="en-US" sz="1800">
                <a:solidFill>
                  <a:schemeClr val="accent2"/>
                </a:solidFill>
              </a:rPr>
              <a:t>Problem</a:t>
            </a:r>
            <a:r>
              <a:rPr lang="en-US" sz="1800">
                <a:solidFill>
                  <a:schemeClr val="accent2"/>
                </a:solidFill>
              </a:rPr>
              <a:t> - Sales team leader and I need to find out targeted accounts for my new hires in North-West-US. We know that cross-sales is usually a good way of starting out to learn about the business. </a:t>
            </a:r>
          </a:p>
          <a:p>
            <a:pPr rtl="0">
              <a:spcBef>
                <a:spcPts val="1200"/>
              </a:spcBef>
              <a:buNone/>
            </a:pPr>
            <a:r>
              <a:t/>
            </a:r>
            <a:endParaRPr sz="1800">
              <a:solidFill>
                <a:schemeClr val="accent2"/>
              </a:solidFill>
            </a:endParaRPr>
          </a:p>
          <a:p>
            <a:pPr rtl="0">
              <a:spcBef>
                <a:spcPts val="1200"/>
              </a:spcBef>
              <a:buNone/>
            </a:pPr>
            <a:r>
              <a:rPr b="1" lang="en-US" sz="1800">
                <a:solidFill>
                  <a:schemeClr val="accent2"/>
                </a:solidFill>
              </a:rPr>
              <a:t>Approach</a:t>
            </a:r>
            <a:r>
              <a:rPr lang="en-US" sz="1800">
                <a:solidFill>
                  <a:schemeClr val="accent2"/>
                </a:solidFill>
              </a:rPr>
              <a:t> - Run a market-basket analysis on our existing Customers in North-West-US to discover Product cross-sales opportunities</a:t>
            </a:r>
          </a:p>
          <a:p>
            <a:pPr rtl="0">
              <a:spcBef>
                <a:spcPts val="1200"/>
              </a:spcBef>
              <a:buNone/>
            </a:pPr>
            <a:r>
              <a:t/>
            </a:r>
            <a:endParaRPr sz="1800">
              <a:solidFill>
                <a:schemeClr val="accent2"/>
              </a:solidFill>
            </a:endParaRPr>
          </a:p>
          <a:p>
            <a:pPr lvl="0" rtl="0">
              <a:spcBef>
                <a:spcPts val="1200"/>
              </a:spcBef>
              <a:buNone/>
            </a:pPr>
            <a:r>
              <a:rPr b="1" lang="en-US" sz="1800">
                <a:solidFill>
                  <a:schemeClr val="accent2"/>
                </a:solidFill>
              </a:rPr>
              <a:t>Solution</a:t>
            </a:r>
            <a:r>
              <a:rPr lang="en-US" sz="1800">
                <a:solidFill>
                  <a:schemeClr val="accent2"/>
                </a:solidFill>
              </a:rPr>
              <a:t> - Wave application for Sales leadership to review data finding and set course of action for our new hires</a:t>
            </a:r>
          </a:p>
        </p:txBody>
      </p:sp>
      <p:pic>
        <p:nvPicPr>
          <p:cNvPr id="426" name="Shape 426"/>
          <p:cNvPicPr preferRelativeResize="0"/>
          <p:nvPr/>
        </p:nvPicPr>
        <p:blipFill>
          <a:blip r:embed="rId3">
            <a:alphaModFix/>
          </a:blip>
          <a:stretch>
            <a:fillRect/>
          </a:stretch>
        </p:blipFill>
        <p:spPr>
          <a:xfrm>
            <a:off x="7089125" y="1761850"/>
            <a:ext cx="4404449" cy="3580400"/>
          </a:xfrm>
          <a:prstGeom prst="rect">
            <a:avLst/>
          </a:prstGeom>
          <a:noFill/>
          <a:ln>
            <a:noFill/>
          </a:ln>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0" name="Shape 430"/>
        <p:cNvGrpSpPr/>
        <p:nvPr/>
      </p:nvGrpSpPr>
      <p:grpSpPr>
        <a:xfrm>
          <a:off x="0" y="0"/>
          <a:ext cx="0" cy="0"/>
          <a:chOff x="0" y="0"/>
          <a:chExt cx="0" cy="0"/>
        </a:xfrm>
      </p:grpSpPr>
      <p:sp>
        <p:nvSpPr>
          <p:cNvPr id="431" name="Shape 431"/>
          <p:cNvSpPr txBox="1"/>
          <p:nvPr/>
        </p:nvSpPr>
        <p:spPr>
          <a:xfrm>
            <a:off x="4206325" y="1302225"/>
            <a:ext cx="7495199" cy="4021800"/>
          </a:xfrm>
          <a:prstGeom prst="rect">
            <a:avLst/>
          </a:prstGeom>
          <a:noFill/>
          <a:ln>
            <a:noFill/>
          </a:ln>
        </p:spPr>
        <p:txBody>
          <a:bodyPr anchorCtr="0" anchor="t" bIns="91425" lIns="91425" rIns="91425" tIns="91425">
            <a:noAutofit/>
          </a:bodyPr>
          <a:lstStyle/>
          <a:p>
            <a:pPr lvl="0" rtl="0">
              <a:spcBef>
                <a:spcPts val="1200"/>
              </a:spcBef>
              <a:buNone/>
            </a:pPr>
            <a:r>
              <a:rPr lang="en-US" sz="2200">
                <a:solidFill>
                  <a:schemeClr val="accent2"/>
                </a:solidFill>
              </a:rPr>
              <a:t>Good morning everyone, I’m Stan! </a:t>
            </a:r>
          </a:p>
          <a:p>
            <a:pPr lvl="0" rtl="0">
              <a:spcBef>
                <a:spcPts val="1200"/>
              </a:spcBef>
              <a:buNone/>
            </a:pPr>
            <a:r>
              <a:t/>
            </a:r>
            <a:endParaRPr sz="2200">
              <a:solidFill>
                <a:schemeClr val="accent2"/>
              </a:solidFill>
            </a:endParaRPr>
          </a:p>
          <a:p>
            <a:pPr lvl="0" rtl="0">
              <a:spcBef>
                <a:spcPts val="1200"/>
              </a:spcBef>
              <a:buNone/>
            </a:pPr>
            <a:r>
              <a:rPr lang="en-US" sz="2200">
                <a:solidFill>
                  <a:schemeClr val="accent2"/>
                </a:solidFill>
              </a:rPr>
              <a:t>Professional Background</a:t>
            </a:r>
          </a:p>
          <a:p>
            <a:pPr indent="-368300" lvl="0" marL="457200" rtl="0">
              <a:spcBef>
                <a:spcPts val="1200"/>
              </a:spcBef>
              <a:buClr>
                <a:schemeClr val="accent2"/>
              </a:buClr>
              <a:buSzPct val="100000"/>
              <a:buChar char="-"/>
            </a:pPr>
            <a:r>
              <a:rPr lang="en-US" sz="2200">
                <a:solidFill>
                  <a:schemeClr val="accent2"/>
                </a:solidFill>
              </a:rPr>
              <a:t>Lead Data Analyst </a:t>
            </a:r>
          </a:p>
          <a:p>
            <a:pPr indent="-368300" lvl="0" marL="457200" rtl="0">
              <a:spcBef>
                <a:spcPts val="1200"/>
              </a:spcBef>
              <a:buClr>
                <a:schemeClr val="accent2"/>
              </a:buClr>
              <a:buSzPct val="100000"/>
              <a:buChar char="-"/>
            </a:pPr>
            <a:r>
              <a:rPr lang="en-US" sz="2200">
                <a:solidFill>
                  <a:schemeClr val="accent2"/>
                </a:solidFill>
              </a:rPr>
              <a:t>Product Manager Data Platform </a:t>
            </a:r>
          </a:p>
          <a:p>
            <a:pPr indent="-368300" lvl="0" marL="457200" rtl="0">
              <a:spcBef>
                <a:spcPts val="1200"/>
              </a:spcBef>
              <a:buClr>
                <a:schemeClr val="accent2"/>
              </a:buClr>
              <a:buSzPct val="100000"/>
              <a:buChar char="-"/>
            </a:pPr>
            <a:r>
              <a:rPr lang="en-US" sz="2200">
                <a:solidFill>
                  <a:schemeClr val="accent2"/>
                </a:solidFill>
              </a:rPr>
              <a:t>Product Manager Business Intelligence </a:t>
            </a:r>
          </a:p>
          <a:p>
            <a:pPr indent="-368300" lvl="0" marL="457200" rtl="0">
              <a:spcBef>
                <a:spcPts val="1200"/>
              </a:spcBef>
              <a:buClr>
                <a:schemeClr val="accent2"/>
              </a:buClr>
              <a:buSzPct val="100000"/>
              <a:buChar char="-"/>
            </a:pPr>
            <a:r>
              <a:rPr lang="en-US" sz="2200">
                <a:solidFill>
                  <a:schemeClr val="accent2"/>
                </a:solidFill>
              </a:rPr>
              <a:t>Data Operations Analyst</a:t>
            </a:r>
          </a:p>
          <a:p>
            <a:pPr indent="-368300" lvl="0" marL="457200" rtl="0">
              <a:spcBef>
                <a:spcPts val="1200"/>
              </a:spcBef>
              <a:buClr>
                <a:schemeClr val="accent2"/>
              </a:buClr>
              <a:buSzPct val="100000"/>
              <a:buChar char="-"/>
            </a:pPr>
            <a:r>
              <a:rPr lang="en-US" sz="2200">
                <a:solidFill>
                  <a:schemeClr val="accent2"/>
                </a:solidFill>
              </a:rPr>
              <a:t>Bachelor in Applied Mathematics </a:t>
            </a:r>
          </a:p>
          <a:p>
            <a:pPr lvl="0" rtl="0">
              <a:spcBef>
                <a:spcPts val="1200"/>
              </a:spcBef>
              <a:buNone/>
            </a:pPr>
            <a:r>
              <a:t/>
            </a:r>
            <a:endParaRPr sz="2200">
              <a:solidFill>
                <a:schemeClr val="accent2"/>
              </a:solidFill>
            </a:endParaRPr>
          </a:p>
          <a:p>
            <a:pPr indent="0" marL="0" rtl="0">
              <a:spcBef>
                <a:spcPts val="1200"/>
              </a:spcBef>
              <a:buNone/>
            </a:pPr>
            <a:r>
              <a:t/>
            </a:r>
            <a:endParaRPr sz="2200">
              <a:solidFill>
                <a:schemeClr val="accent2"/>
              </a:solidFill>
            </a:endParaRPr>
          </a:p>
          <a:p>
            <a:pPr indent="0" lvl="0" marL="0" rtl="0">
              <a:spcBef>
                <a:spcPts val="1200"/>
              </a:spcBef>
              <a:buNone/>
            </a:pPr>
            <a:r>
              <a:t/>
            </a:r>
            <a:endParaRPr sz="2200">
              <a:solidFill>
                <a:schemeClr val="accent2"/>
              </a:solidFill>
            </a:endParaRPr>
          </a:p>
        </p:txBody>
      </p:sp>
      <p:sp>
        <p:nvSpPr>
          <p:cNvPr id="432" name="Shape 432"/>
          <p:cNvSpPr txBox="1"/>
          <p:nvPr>
            <p:ph type="title"/>
          </p:nvPr>
        </p:nvSpPr>
        <p:spPr>
          <a:xfrm>
            <a:off x="338327" y="90720"/>
            <a:ext cx="11515500" cy="9081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sz="3200">
                <a:solidFill>
                  <a:schemeClr val="accent1"/>
                </a:solidFill>
              </a:rPr>
              <a:t>About me</a:t>
            </a:r>
          </a:p>
        </p:txBody>
      </p:sp>
      <p:pic>
        <p:nvPicPr>
          <p:cNvPr id="433" name="Shape 433"/>
          <p:cNvPicPr preferRelativeResize="0"/>
          <p:nvPr/>
        </p:nvPicPr>
        <p:blipFill>
          <a:blip r:embed="rId3">
            <a:alphaModFix/>
          </a:blip>
          <a:stretch>
            <a:fillRect/>
          </a:stretch>
        </p:blipFill>
        <p:spPr>
          <a:xfrm>
            <a:off x="1042250" y="1545550"/>
            <a:ext cx="2548925" cy="3624799"/>
          </a:xfrm>
          <a:prstGeom prst="rect">
            <a:avLst/>
          </a:prstGeom>
          <a:noFill/>
          <a:ln>
            <a:noFill/>
          </a:ln>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7" name="Shape 437"/>
        <p:cNvGrpSpPr/>
        <p:nvPr/>
      </p:nvGrpSpPr>
      <p:grpSpPr>
        <a:xfrm>
          <a:off x="0" y="0"/>
          <a:ext cx="0" cy="0"/>
          <a:chOff x="0" y="0"/>
          <a:chExt cx="0" cy="0"/>
        </a:xfrm>
      </p:grpSpPr>
      <p:sp>
        <p:nvSpPr>
          <p:cNvPr id="438" name="Shape 438"/>
          <p:cNvSpPr txBox="1"/>
          <p:nvPr>
            <p:ph type="title"/>
          </p:nvPr>
        </p:nvSpPr>
        <p:spPr>
          <a:xfrm>
            <a:off x="338327" y="90720"/>
            <a:ext cx="11515500" cy="9081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sz="3200">
                <a:solidFill>
                  <a:schemeClr val="accent1"/>
                </a:solidFill>
              </a:rPr>
              <a:t>DEMO: Final application goals </a:t>
            </a:r>
          </a:p>
        </p:txBody>
      </p:sp>
      <p:sp>
        <p:nvSpPr>
          <p:cNvPr id="439" name="Shape 439"/>
          <p:cNvSpPr txBox="1"/>
          <p:nvPr/>
        </p:nvSpPr>
        <p:spPr>
          <a:xfrm>
            <a:off x="640500" y="1436950"/>
            <a:ext cx="9866699" cy="3567600"/>
          </a:xfrm>
          <a:prstGeom prst="rect">
            <a:avLst/>
          </a:prstGeom>
          <a:noFill/>
          <a:ln>
            <a:noFill/>
          </a:ln>
        </p:spPr>
        <p:txBody>
          <a:bodyPr anchorCtr="0" anchor="t" bIns="91425" lIns="91425" rIns="91425" tIns="91425">
            <a:noAutofit/>
          </a:bodyPr>
          <a:lstStyle/>
          <a:p>
            <a:pPr rtl="0">
              <a:spcBef>
                <a:spcPts val="1200"/>
              </a:spcBef>
              <a:buNone/>
            </a:pPr>
            <a:r>
              <a:t/>
            </a:r>
            <a:endParaRPr sz="2200">
              <a:solidFill>
                <a:schemeClr val="accent2"/>
              </a:solidFill>
            </a:endParaRPr>
          </a:p>
          <a:p>
            <a:pPr rtl="0">
              <a:spcBef>
                <a:spcPts val="1200"/>
              </a:spcBef>
              <a:buNone/>
            </a:pPr>
            <a:r>
              <a:rPr lang="en-US" sz="2200">
                <a:solidFill>
                  <a:schemeClr val="accent2"/>
                </a:solidFill>
              </a:rPr>
              <a:t>{ Link } </a:t>
            </a:r>
          </a:p>
          <a:p>
            <a:pPr rtl="0">
              <a:spcBef>
                <a:spcPts val="1200"/>
              </a:spcBef>
              <a:buNone/>
            </a:pPr>
            <a:r>
              <a:t/>
            </a:r>
            <a:endParaRPr sz="2200">
              <a:solidFill>
                <a:schemeClr val="accent2"/>
              </a:solidFill>
            </a:endParaRPr>
          </a:p>
          <a:p>
            <a:pPr rtl="0">
              <a:spcBef>
                <a:spcPts val="1200"/>
              </a:spcBef>
              <a:buNone/>
            </a:pPr>
            <a:r>
              <a:rPr lang="en-US" sz="2200">
                <a:solidFill>
                  <a:schemeClr val="accent2"/>
                </a:solidFill>
              </a:rPr>
              <a:t>What products are we trying to sell?</a:t>
            </a:r>
          </a:p>
          <a:p>
            <a:pPr rtl="0">
              <a:spcBef>
                <a:spcPts val="1200"/>
              </a:spcBef>
              <a:buNone/>
            </a:pPr>
            <a:r>
              <a:rPr lang="en-US" sz="2200">
                <a:solidFill>
                  <a:schemeClr val="accent2"/>
                </a:solidFill>
              </a:rPr>
              <a:t>How many Customers?</a:t>
            </a:r>
          </a:p>
          <a:p>
            <a:pPr rtl="0">
              <a:spcBef>
                <a:spcPts val="1200"/>
              </a:spcBef>
              <a:buNone/>
            </a:pPr>
            <a:r>
              <a:rPr lang="en-US" sz="2200">
                <a:solidFill>
                  <a:schemeClr val="accent2"/>
                </a:solidFill>
              </a:rPr>
              <a:t>How many people do I need? </a:t>
            </a:r>
          </a:p>
          <a:p>
            <a:pPr rtl="0">
              <a:spcBef>
                <a:spcPts val="1200"/>
              </a:spcBef>
              <a:buNone/>
            </a:pPr>
            <a:r>
              <a:t/>
            </a:r>
            <a:endParaRPr sz="2200">
              <a:solidFill>
                <a:schemeClr val="accent2"/>
              </a:solidFill>
            </a:endParaRPr>
          </a:p>
          <a:p>
            <a:pPr lvl="0" rtl="0">
              <a:spcBef>
                <a:spcPts val="1200"/>
              </a:spcBef>
              <a:buNone/>
            </a:pPr>
            <a:r>
              <a:t/>
            </a:r>
            <a:endParaRPr sz="2200">
              <a:solidFill>
                <a:schemeClr val="accent2"/>
              </a:solidFill>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3" name="Shape 443"/>
        <p:cNvGrpSpPr/>
        <p:nvPr/>
      </p:nvGrpSpPr>
      <p:grpSpPr>
        <a:xfrm>
          <a:off x="0" y="0"/>
          <a:ext cx="0" cy="0"/>
          <a:chOff x="0" y="0"/>
          <a:chExt cx="0" cy="0"/>
        </a:xfrm>
      </p:grpSpPr>
      <p:sp>
        <p:nvSpPr>
          <p:cNvPr id="444" name="Shape 444"/>
          <p:cNvSpPr txBox="1"/>
          <p:nvPr>
            <p:ph type="title"/>
          </p:nvPr>
        </p:nvSpPr>
        <p:spPr>
          <a:xfrm>
            <a:off x="338327" y="90720"/>
            <a:ext cx="11515500" cy="9081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sz="3200">
                <a:solidFill>
                  <a:schemeClr val="accent1"/>
                </a:solidFill>
              </a:rPr>
              <a:t>What do we leverage each component for?</a:t>
            </a:r>
          </a:p>
        </p:txBody>
      </p:sp>
      <p:pic>
        <p:nvPicPr>
          <p:cNvPr id="445" name="Shape 445"/>
          <p:cNvPicPr preferRelativeResize="0"/>
          <p:nvPr/>
        </p:nvPicPr>
        <p:blipFill>
          <a:blip r:embed="rId3">
            <a:alphaModFix/>
          </a:blip>
          <a:stretch>
            <a:fillRect/>
          </a:stretch>
        </p:blipFill>
        <p:spPr>
          <a:xfrm>
            <a:off x="8356923" y="1425950"/>
            <a:ext cx="3261774" cy="2067425"/>
          </a:xfrm>
          <a:prstGeom prst="rect">
            <a:avLst/>
          </a:prstGeom>
          <a:noFill/>
          <a:ln>
            <a:noFill/>
          </a:ln>
        </p:spPr>
      </p:pic>
      <p:sp>
        <p:nvSpPr>
          <p:cNvPr id="446" name="Shape 446"/>
          <p:cNvSpPr txBox="1"/>
          <p:nvPr>
            <p:ph idx="1" type="body"/>
          </p:nvPr>
        </p:nvSpPr>
        <p:spPr>
          <a:xfrm>
            <a:off x="8081100" y="4004249"/>
            <a:ext cx="3766199" cy="2972400"/>
          </a:xfrm>
          <a:prstGeom prst="rect">
            <a:avLst/>
          </a:prstGeom>
          <a:noFill/>
          <a:ln>
            <a:noFill/>
          </a:ln>
        </p:spPr>
        <p:txBody>
          <a:bodyPr anchorCtr="0" anchor="t" bIns="0" lIns="9125" rIns="9125" tIns="0">
            <a:noAutofit/>
          </a:bodyPr>
          <a:lstStyle/>
          <a:p>
            <a:pPr lvl="0" rtl="0">
              <a:spcBef>
                <a:spcPts val="1200"/>
              </a:spcBef>
              <a:buClr>
                <a:srgbClr val="7F7F7F"/>
              </a:buClr>
              <a:buSzPct val="100000"/>
              <a:buFont typeface="Arial"/>
              <a:buChar char="​"/>
            </a:pPr>
            <a:r>
              <a:rPr lang="en-US" sz="2000">
                <a:solidFill>
                  <a:schemeClr val="accent2"/>
                </a:solidFill>
              </a:rPr>
              <a:t>Reach everyone in the Org</a:t>
            </a:r>
          </a:p>
          <a:p>
            <a:pPr indent="0" lvl="0" marL="0" marR="0" rtl="0" algn="l">
              <a:lnSpc>
                <a:spcPct val="100000"/>
              </a:lnSpc>
              <a:spcBef>
                <a:spcPts val="1200"/>
              </a:spcBef>
              <a:spcAft>
                <a:spcPts val="600"/>
              </a:spcAft>
              <a:buClr>
                <a:srgbClr val="7F7F7F"/>
              </a:buClr>
              <a:buSzPct val="100000"/>
              <a:buFont typeface="Arial"/>
              <a:buChar char="​"/>
            </a:pPr>
            <a:r>
              <a:rPr lang="en-US" sz="2000">
                <a:solidFill>
                  <a:srgbClr val="7C868D"/>
                </a:solidFill>
              </a:rPr>
              <a:t>Multiple Applications</a:t>
            </a:r>
          </a:p>
          <a:p>
            <a:pPr indent="0" lvl="0" marL="0" marR="0" rtl="0" algn="l">
              <a:lnSpc>
                <a:spcPct val="100000"/>
              </a:lnSpc>
              <a:spcBef>
                <a:spcPts val="1200"/>
              </a:spcBef>
              <a:spcAft>
                <a:spcPts val="600"/>
              </a:spcAft>
              <a:buClr>
                <a:srgbClr val="7C868D"/>
              </a:buClr>
              <a:buSzPct val="100000"/>
              <a:buFont typeface="Arial"/>
              <a:buChar char="​"/>
            </a:pPr>
            <a:r>
              <a:rPr lang="en-US" sz="2000">
                <a:solidFill>
                  <a:srgbClr val="7C868D"/>
                </a:solidFill>
              </a:rPr>
              <a:t>Consolidate data silos</a:t>
            </a:r>
          </a:p>
          <a:p>
            <a:pPr indent="0" lvl="0" marL="0" marR="0" rtl="0" algn="l">
              <a:lnSpc>
                <a:spcPct val="100000"/>
              </a:lnSpc>
              <a:spcBef>
                <a:spcPts val="1200"/>
              </a:spcBef>
              <a:spcAft>
                <a:spcPts val="600"/>
              </a:spcAft>
              <a:buClr>
                <a:srgbClr val="7C868D"/>
              </a:buClr>
              <a:buFont typeface="Arial"/>
              <a:buChar char="​"/>
            </a:pPr>
            <a:r>
              <a:t/>
            </a:r>
            <a:endParaRPr sz="2000">
              <a:solidFill>
                <a:srgbClr val="7C868D"/>
              </a:solidFill>
            </a:endParaRPr>
          </a:p>
          <a:p>
            <a:pPr indent="0" lvl="0" marL="0" marR="0" rtl="0" algn="l">
              <a:lnSpc>
                <a:spcPct val="100000"/>
              </a:lnSpc>
              <a:spcBef>
                <a:spcPts val="1200"/>
              </a:spcBef>
              <a:spcAft>
                <a:spcPts val="600"/>
              </a:spcAft>
              <a:buClr>
                <a:srgbClr val="7C868D"/>
              </a:buClr>
              <a:buFont typeface="Arial"/>
              <a:buChar char="​"/>
            </a:pPr>
            <a:r>
              <a:t/>
            </a:r>
            <a:endParaRPr sz="2000">
              <a:solidFill>
                <a:srgbClr val="7C868D"/>
              </a:solidFill>
            </a:endParaRPr>
          </a:p>
          <a:p>
            <a:pPr indent="0" lvl="0" marL="0" marR="0" rtl="0" algn="l">
              <a:lnSpc>
                <a:spcPct val="100000"/>
              </a:lnSpc>
              <a:spcBef>
                <a:spcPts val="1200"/>
              </a:spcBef>
              <a:spcAft>
                <a:spcPts val="600"/>
              </a:spcAft>
              <a:buClr>
                <a:srgbClr val="7C868D"/>
              </a:buClr>
              <a:buFont typeface="Arial"/>
              <a:buChar char="​"/>
            </a:pPr>
            <a:r>
              <a:t/>
            </a:r>
            <a:endParaRPr sz="2000">
              <a:solidFill>
                <a:srgbClr val="7C868D"/>
              </a:solidFill>
            </a:endParaRPr>
          </a:p>
          <a:p>
            <a:pPr indent="0" lvl="0" marL="0" marR="0" rtl="0" algn="l">
              <a:lnSpc>
                <a:spcPct val="100000"/>
              </a:lnSpc>
              <a:spcBef>
                <a:spcPts val="1200"/>
              </a:spcBef>
              <a:spcAft>
                <a:spcPts val="600"/>
              </a:spcAft>
              <a:buClr>
                <a:srgbClr val="7C868D"/>
              </a:buClr>
              <a:buFont typeface="Arial"/>
              <a:buChar char="​"/>
            </a:pPr>
            <a:r>
              <a:t/>
            </a:r>
            <a:endParaRPr sz="2000">
              <a:solidFill>
                <a:srgbClr val="7C868D"/>
              </a:solidFill>
            </a:endParaRPr>
          </a:p>
        </p:txBody>
      </p:sp>
      <p:sp>
        <p:nvSpPr>
          <p:cNvPr id="447" name="Shape 447"/>
          <p:cNvSpPr txBox="1"/>
          <p:nvPr>
            <p:ph idx="2" type="body"/>
          </p:nvPr>
        </p:nvSpPr>
        <p:spPr>
          <a:xfrm>
            <a:off x="4048650" y="4156650"/>
            <a:ext cx="3735900" cy="1776000"/>
          </a:xfrm>
          <a:prstGeom prst="rect">
            <a:avLst/>
          </a:prstGeom>
          <a:noFill/>
          <a:ln>
            <a:noFill/>
          </a:ln>
        </p:spPr>
        <p:txBody>
          <a:bodyPr anchorCtr="0" anchor="t" bIns="0" lIns="9125" rIns="9125" tIns="0">
            <a:noAutofit/>
          </a:bodyPr>
          <a:lstStyle/>
          <a:p>
            <a:pPr indent="0" lvl="0" marL="0" marR="0" rtl="0" algn="l">
              <a:lnSpc>
                <a:spcPct val="100000"/>
              </a:lnSpc>
              <a:spcBef>
                <a:spcPts val="0"/>
              </a:spcBef>
              <a:spcAft>
                <a:spcPts val="0"/>
              </a:spcAft>
              <a:buClr>
                <a:srgbClr val="7F7F7F"/>
              </a:buClr>
              <a:buSzPct val="100000"/>
              <a:buFont typeface="Arial"/>
              <a:buChar char="​"/>
            </a:pPr>
            <a:r>
              <a:rPr lang="en-US" sz="2000">
                <a:solidFill>
                  <a:srgbClr val="7C868D"/>
                </a:solidFill>
              </a:rPr>
              <a:t>Computational environment</a:t>
            </a:r>
          </a:p>
          <a:p>
            <a:pPr lvl="0" rtl="0">
              <a:spcBef>
                <a:spcPts val="1200"/>
              </a:spcBef>
              <a:spcAft>
                <a:spcPts val="0"/>
              </a:spcAft>
              <a:buClr>
                <a:srgbClr val="7F7F7F"/>
              </a:buClr>
              <a:buSzPct val="100000"/>
              <a:buFont typeface="Arial"/>
              <a:buChar char="​"/>
            </a:pPr>
            <a:r>
              <a:rPr lang="en-US" sz="2000">
                <a:solidFill>
                  <a:schemeClr val="accent2"/>
                </a:solidFill>
              </a:rPr>
              <a:t>Data clean-up / preparation</a:t>
            </a:r>
          </a:p>
          <a:p>
            <a:pPr lvl="0" rtl="0">
              <a:spcBef>
                <a:spcPts val="1200"/>
              </a:spcBef>
              <a:spcAft>
                <a:spcPts val="0"/>
              </a:spcAft>
              <a:buClr>
                <a:schemeClr val="accent2"/>
              </a:buClr>
              <a:buSzPct val="100000"/>
              <a:buFont typeface="Arial"/>
              <a:buChar char="​"/>
            </a:pPr>
            <a:r>
              <a:rPr lang="en-US" sz="2000">
                <a:solidFill>
                  <a:schemeClr val="accent2"/>
                </a:solidFill>
              </a:rPr>
              <a:t>Mining, Modeling</a:t>
            </a:r>
          </a:p>
          <a:p>
            <a:pPr indent="0" lvl="0" rtl="0">
              <a:spcBef>
                <a:spcPts val="1200"/>
              </a:spcBef>
              <a:spcAft>
                <a:spcPts val="0"/>
              </a:spcAft>
              <a:buNone/>
            </a:pPr>
            <a:r>
              <a:t/>
            </a:r>
            <a:endParaRPr sz="2000">
              <a:solidFill>
                <a:schemeClr val="accent2"/>
              </a:solidFill>
            </a:endParaRPr>
          </a:p>
          <a:p>
            <a:pPr lvl="0" rtl="0">
              <a:spcBef>
                <a:spcPts val="1200"/>
              </a:spcBef>
              <a:spcAft>
                <a:spcPts val="0"/>
              </a:spcAft>
              <a:buClr>
                <a:schemeClr val="accent2"/>
              </a:buClr>
              <a:buFont typeface="Arial"/>
              <a:buChar char="​"/>
            </a:pPr>
            <a:r>
              <a:t/>
            </a:r>
            <a:endParaRPr sz="2000">
              <a:solidFill>
                <a:schemeClr val="accent2"/>
              </a:solidFill>
            </a:endParaRPr>
          </a:p>
          <a:p>
            <a:pPr lvl="0" rtl="0">
              <a:spcBef>
                <a:spcPts val="1200"/>
              </a:spcBef>
              <a:spcAft>
                <a:spcPts val="0"/>
              </a:spcAft>
              <a:buClr>
                <a:schemeClr val="accent2"/>
              </a:buClr>
              <a:buFont typeface="Arial"/>
              <a:buChar char="​"/>
            </a:pPr>
            <a:r>
              <a:t/>
            </a:r>
            <a:endParaRPr sz="2000">
              <a:solidFill>
                <a:schemeClr val="accent2"/>
              </a:solidFill>
            </a:endParaRPr>
          </a:p>
          <a:p>
            <a:pPr indent="0" lvl="0" marL="0" marR="0" rtl="0" algn="l">
              <a:lnSpc>
                <a:spcPct val="100000"/>
              </a:lnSpc>
              <a:spcBef>
                <a:spcPts val="1200"/>
              </a:spcBef>
              <a:spcAft>
                <a:spcPts val="0"/>
              </a:spcAft>
              <a:buClr>
                <a:srgbClr val="7F7F7F"/>
              </a:buClr>
              <a:buFont typeface="Arial"/>
              <a:buChar char="​"/>
            </a:pPr>
            <a:r>
              <a:t/>
            </a:r>
            <a:endParaRPr sz="2000">
              <a:solidFill>
                <a:srgbClr val="7C868D"/>
              </a:solidFill>
            </a:endParaRPr>
          </a:p>
          <a:p>
            <a:pPr indent="0" lvl="0" marL="0" marR="0" rtl="0" algn="l">
              <a:lnSpc>
                <a:spcPct val="100000"/>
              </a:lnSpc>
              <a:spcBef>
                <a:spcPts val="1200"/>
              </a:spcBef>
              <a:spcAft>
                <a:spcPts val="600"/>
              </a:spcAft>
              <a:buClr>
                <a:srgbClr val="7F7F7F"/>
              </a:buClr>
              <a:buFont typeface="Arial"/>
              <a:buChar char="​"/>
            </a:pPr>
            <a:r>
              <a:t/>
            </a:r>
            <a:endParaRPr b="0" baseline="0" i="0" sz="2000" u="none" cap="none" strike="noStrike">
              <a:solidFill>
                <a:srgbClr val="7C868D"/>
              </a:solidFill>
              <a:latin typeface="Arial"/>
              <a:ea typeface="Arial"/>
              <a:cs typeface="Arial"/>
              <a:sym typeface="Arial"/>
            </a:endParaRPr>
          </a:p>
        </p:txBody>
      </p:sp>
      <p:sp>
        <p:nvSpPr>
          <p:cNvPr id="448" name="Shape 448"/>
          <p:cNvSpPr txBox="1"/>
          <p:nvPr>
            <p:ph idx="3" type="body"/>
          </p:nvPr>
        </p:nvSpPr>
        <p:spPr>
          <a:xfrm>
            <a:off x="314850" y="4156649"/>
            <a:ext cx="3735900" cy="1628700"/>
          </a:xfrm>
          <a:prstGeom prst="rect">
            <a:avLst/>
          </a:prstGeom>
          <a:noFill/>
          <a:ln>
            <a:noFill/>
          </a:ln>
        </p:spPr>
        <p:txBody>
          <a:bodyPr anchorCtr="0" anchor="t" bIns="0" lIns="9125" rIns="9125" tIns="0">
            <a:noAutofit/>
          </a:bodyPr>
          <a:lstStyle/>
          <a:p>
            <a:pPr indent="0" lvl="0" marL="0" marR="0" rtl="0" algn="l">
              <a:lnSpc>
                <a:spcPct val="100000"/>
              </a:lnSpc>
              <a:spcBef>
                <a:spcPts val="0"/>
              </a:spcBef>
              <a:spcAft>
                <a:spcPts val="0"/>
              </a:spcAft>
              <a:buClr>
                <a:srgbClr val="7F7F7F"/>
              </a:buClr>
              <a:buSzPct val="100000"/>
              <a:buFont typeface="Arial"/>
              <a:buChar char="​"/>
            </a:pPr>
            <a:r>
              <a:rPr lang="en-US" sz="2000">
                <a:solidFill>
                  <a:srgbClr val="7C868D"/>
                </a:solidFill>
              </a:rPr>
              <a:t>Business Strategy</a:t>
            </a:r>
          </a:p>
          <a:p>
            <a:pPr lvl="0" rtl="0">
              <a:spcBef>
                <a:spcPts val="1200"/>
              </a:spcBef>
              <a:spcAft>
                <a:spcPts val="0"/>
              </a:spcAft>
              <a:buClr>
                <a:srgbClr val="7F7F7F"/>
              </a:buClr>
              <a:buSzPct val="100000"/>
              <a:buFont typeface="Arial"/>
              <a:buChar char="​"/>
            </a:pPr>
            <a:r>
              <a:rPr lang="en-US" sz="2000">
                <a:solidFill>
                  <a:schemeClr val="accent2"/>
                </a:solidFill>
              </a:rPr>
              <a:t>Historic Information</a:t>
            </a:r>
          </a:p>
          <a:p>
            <a:pPr lvl="0" rtl="0">
              <a:spcBef>
                <a:spcPts val="1200"/>
              </a:spcBef>
              <a:spcAft>
                <a:spcPts val="0"/>
              </a:spcAft>
              <a:buClr>
                <a:schemeClr val="accent2"/>
              </a:buClr>
              <a:buSzPct val="100000"/>
              <a:buFont typeface="Arial"/>
              <a:buChar char="​"/>
            </a:pPr>
            <a:r>
              <a:rPr lang="en-US" sz="2000">
                <a:solidFill>
                  <a:schemeClr val="accent2"/>
                </a:solidFill>
              </a:rPr>
              <a:t>Feedback loop</a:t>
            </a:r>
          </a:p>
          <a:p>
            <a:pPr indent="0" lvl="0" rtl="0">
              <a:spcBef>
                <a:spcPts val="1200"/>
              </a:spcBef>
              <a:spcAft>
                <a:spcPts val="0"/>
              </a:spcAft>
              <a:buNone/>
            </a:pPr>
            <a:r>
              <a:t/>
            </a:r>
            <a:endParaRPr sz="2000">
              <a:solidFill>
                <a:schemeClr val="accent2"/>
              </a:solidFill>
            </a:endParaRPr>
          </a:p>
          <a:p>
            <a:pPr lvl="0" rtl="0">
              <a:spcBef>
                <a:spcPts val="1200"/>
              </a:spcBef>
              <a:spcAft>
                <a:spcPts val="0"/>
              </a:spcAft>
              <a:buClr>
                <a:schemeClr val="accent2"/>
              </a:buClr>
              <a:buFont typeface="Arial"/>
              <a:buChar char="​"/>
            </a:pPr>
            <a:r>
              <a:t/>
            </a:r>
            <a:endParaRPr sz="2000">
              <a:solidFill>
                <a:schemeClr val="accent2"/>
              </a:solidFill>
            </a:endParaRPr>
          </a:p>
          <a:p>
            <a:pPr lvl="0" rtl="0">
              <a:spcBef>
                <a:spcPts val="1200"/>
              </a:spcBef>
              <a:spcAft>
                <a:spcPts val="0"/>
              </a:spcAft>
              <a:buClr>
                <a:schemeClr val="accent2"/>
              </a:buClr>
              <a:buFont typeface="Arial"/>
              <a:buChar char="​"/>
            </a:pPr>
            <a:r>
              <a:t/>
            </a:r>
            <a:endParaRPr sz="2000">
              <a:solidFill>
                <a:schemeClr val="accent2"/>
              </a:solidFill>
            </a:endParaRPr>
          </a:p>
          <a:p>
            <a:pPr indent="0" lvl="0" marL="0" marR="0" rtl="0" algn="l">
              <a:lnSpc>
                <a:spcPct val="100000"/>
              </a:lnSpc>
              <a:spcBef>
                <a:spcPts val="1200"/>
              </a:spcBef>
              <a:spcAft>
                <a:spcPts val="0"/>
              </a:spcAft>
              <a:buClr>
                <a:srgbClr val="7F7F7F"/>
              </a:buClr>
              <a:buFont typeface="Arial"/>
              <a:buChar char="​"/>
            </a:pPr>
            <a:r>
              <a:t/>
            </a:r>
            <a:endParaRPr sz="2000">
              <a:solidFill>
                <a:srgbClr val="7C868D"/>
              </a:solidFill>
            </a:endParaRPr>
          </a:p>
          <a:p>
            <a:pPr indent="0" lvl="0" marL="0" marR="0" rtl="0" algn="l">
              <a:lnSpc>
                <a:spcPct val="100000"/>
              </a:lnSpc>
              <a:spcBef>
                <a:spcPts val="1200"/>
              </a:spcBef>
              <a:spcAft>
                <a:spcPts val="600"/>
              </a:spcAft>
              <a:buClr>
                <a:srgbClr val="7F7F7F"/>
              </a:buClr>
              <a:buFont typeface="Arial"/>
              <a:buChar char="​"/>
            </a:pPr>
            <a:r>
              <a:t/>
            </a:r>
            <a:endParaRPr b="0" baseline="0" i="0" sz="2000" u="none" cap="none" strike="noStrike">
              <a:solidFill>
                <a:srgbClr val="7C868D"/>
              </a:solidFill>
              <a:latin typeface="Arial"/>
              <a:ea typeface="Arial"/>
              <a:cs typeface="Arial"/>
              <a:sym typeface="Arial"/>
            </a:endParaRPr>
          </a:p>
        </p:txBody>
      </p:sp>
      <p:pic>
        <p:nvPicPr>
          <p:cNvPr id="449" name="Shape 449"/>
          <p:cNvPicPr preferRelativeResize="0"/>
          <p:nvPr/>
        </p:nvPicPr>
        <p:blipFill rotWithShape="1">
          <a:blip r:embed="rId4">
            <a:alphaModFix/>
          </a:blip>
          <a:srcRect b="0" l="0" r="0" t="0"/>
          <a:stretch/>
        </p:blipFill>
        <p:spPr>
          <a:xfrm>
            <a:off x="680750" y="1608425"/>
            <a:ext cx="2871599" cy="2010000"/>
          </a:xfrm>
          <a:prstGeom prst="rect">
            <a:avLst/>
          </a:prstGeom>
          <a:noFill/>
          <a:ln>
            <a:noFill/>
          </a:ln>
        </p:spPr>
      </p:pic>
      <p:pic>
        <p:nvPicPr>
          <p:cNvPr id="450" name="Shape 450"/>
          <p:cNvPicPr preferRelativeResize="0"/>
          <p:nvPr/>
        </p:nvPicPr>
        <p:blipFill>
          <a:blip r:embed="rId5">
            <a:alphaModFix/>
          </a:blip>
          <a:stretch>
            <a:fillRect/>
          </a:stretch>
        </p:blipFill>
        <p:spPr>
          <a:xfrm>
            <a:off x="4097100" y="1358200"/>
            <a:ext cx="3663774" cy="2337625"/>
          </a:xfrm>
          <a:prstGeom prst="rect">
            <a:avLst/>
          </a:prstGeom>
          <a:noFill/>
          <a:ln>
            <a:noFill/>
          </a:ln>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2" name="Shape 712"/>
        <p:cNvGrpSpPr/>
        <p:nvPr/>
      </p:nvGrpSpPr>
      <p:grpSpPr>
        <a:xfrm>
          <a:off x="0" y="0"/>
          <a:ext cx="0" cy="0"/>
          <a:chOff x="0" y="0"/>
          <a:chExt cx="0" cy="0"/>
        </a:xfrm>
      </p:grpSpPr>
      <p:grpSp>
        <p:nvGrpSpPr>
          <p:cNvPr id="713" name="Shape 713"/>
          <p:cNvGrpSpPr/>
          <p:nvPr/>
        </p:nvGrpSpPr>
        <p:grpSpPr>
          <a:xfrm>
            <a:off x="-561073" y="2250041"/>
            <a:ext cx="11748329" cy="5066626"/>
            <a:chOff x="-544843" y="4661966"/>
            <a:chExt cx="23860677" cy="10135847"/>
          </a:xfrm>
        </p:grpSpPr>
        <p:sp>
          <p:nvSpPr>
            <p:cNvPr id="714" name="Shape 714"/>
            <p:cNvSpPr/>
            <p:nvPr/>
          </p:nvSpPr>
          <p:spPr>
            <a:xfrm>
              <a:off x="-544843" y="7177888"/>
              <a:ext cx="4308656" cy="4080296"/>
            </a:xfrm>
            <a:prstGeom prst="rightArrow">
              <a:avLst>
                <a:gd fmla="val 100000" name="adj1"/>
                <a:gd fmla="val 22319" name="adj2"/>
              </a:avLst>
            </a:prstGeom>
            <a:solidFill>
              <a:srgbClr val="003278">
                <a:alpha val="43921"/>
              </a:srgbClr>
            </a:solidFill>
            <a:ln>
              <a:noFill/>
            </a:ln>
          </p:spPr>
          <p:txBody>
            <a:bodyPr anchorCtr="0" anchor="t" bIns="45700" lIns="45700" rIns="45700" tIns="45700">
              <a:noAutofit/>
            </a:bodyPr>
            <a:lstStyle/>
            <a:p>
              <a:pPr indent="0" lvl="0" marL="0" marR="0" rtl="0" algn="ctr">
                <a:spcBef>
                  <a:spcPts val="0"/>
                </a:spcBef>
                <a:buNone/>
              </a:pPr>
              <a:r>
                <a:t/>
              </a:r>
              <a:endParaRPr b="0" baseline="0" i="0" sz="1600" u="none" cap="none" strike="noStrike">
                <a:solidFill>
                  <a:schemeClr val="dk1"/>
                </a:solidFill>
                <a:latin typeface="Arial"/>
                <a:ea typeface="Arial"/>
                <a:cs typeface="Arial"/>
                <a:sym typeface="Arial"/>
              </a:endParaRPr>
            </a:p>
          </p:txBody>
        </p:sp>
        <p:grpSp>
          <p:nvGrpSpPr>
            <p:cNvPr id="715" name="Shape 715"/>
            <p:cNvGrpSpPr/>
            <p:nvPr/>
          </p:nvGrpSpPr>
          <p:grpSpPr>
            <a:xfrm>
              <a:off x="3675608" y="4661966"/>
              <a:ext cx="19640225" cy="10135847"/>
              <a:chOff x="0" y="51878"/>
              <a:chExt cx="19640225" cy="10135844"/>
            </a:xfrm>
          </p:grpSpPr>
          <p:sp>
            <p:nvSpPr>
              <p:cNvPr id="716" name="Shape 716"/>
              <p:cNvSpPr/>
              <p:nvPr/>
            </p:nvSpPr>
            <p:spPr>
              <a:xfrm>
                <a:off x="14521698" y="716479"/>
                <a:ext cx="5084496" cy="9081555"/>
              </a:xfrm>
              <a:custGeom>
                <a:pathLst>
                  <a:path extrusionOk="0" h="21600" w="21600">
                    <a:moveTo>
                      <a:pt x="21599" y="0"/>
                    </a:moveTo>
                    <a:cubicBezTo>
                      <a:pt x="21167" y="159"/>
                      <a:pt x="20695" y="279"/>
                      <a:pt x="20198" y="359"/>
                    </a:cubicBezTo>
                    <a:cubicBezTo>
                      <a:pt x="19727" y="434"/>
                      <a:pt x="19240" y="470"/>
                      <a:pt x="18755" y="510"/>
                    </a:cubicBezTo>
                    <a:cubicBezTo>
                      <a:pt x="17605" y="606"/>
                      <a:pt x="16460" y="724"/>
                      <a:pt x="15301" y="782"/>
                    </a:cubicBezTo>
                    <a:cubicBezTo>
                      <a:pt x="14150" y="841"/>
                      <a:pt x="12992" y="840"/>
                      <a:pt x="11837" y="868"/>
                    </a:cubicBezTo>
                    <a:cubicBezTo>
                      <a:pt x="10242" y="907"/>
                      <a:pt x="8653" y="1000"/>
                      <a:pt x="7058" y="1039"/>
                    </a:cubicBezTo>
                    <a:cubicBezTo>
                      <a:pt x="5464" y="1077"/>
                      <a:pt x="3868" y="1062"/>
                      <a:pt x="2274" y="1047"/>
                    </a:cubicBezTo>
                    <a:cubicBezTo>
                      <a:pt x="1516" y="1040"/>
                      <a:pt x="758" y="1033"/>
                      <a:pt x="0" y="1027"/>
                    </a:cubicBezTo>
                    <a:lnTo>
                      <a:pt x="24" y="21574"/>
                    </a:lnTo>
                    <a:cubicBezTo>
                      <a:pt x="1165" y="21589"/>
                      <a:pt x="2348" y="21600"/>
                      <a:pt x="3576" y="21600"/>
                    </a:cubicBezTo>
                    <a:cubicBezTo>
                      <a:pt x="12989" y="21600"/>
                      <a:pt x="20710" y="21071"/>
                      <a:pt x="21550" y="20394"/>
                    </a:cubicBezTo>
                    <a:lnTo>
                      <a:pt x="21600" y="20393"/>
                    </a:lnTo>
                    <a:lnTo>
                      <a:pt x="21599" y="0"/>
                    </a:lnTo>
                    <a:close/>
                  </a:path>
                </a:pathLst>
              </a:custGeom>
              <a:gradFill>
                <a:gsLst>
                  <a:gs pos="0">
                    <a:srgbClr val="346395"/>
                  </a:gs>
                  <a:gs pos="7579">
                    <a:srgbClr val="346395"/>
                  </a:gs>
                  <a:gs pos="29685">
                    <a:srgbClr val="1A82B8"/>
                  </a:gs>
                  <a:gs pos="67424">
                    <a:srgbClr val="00A1DB"/>
                  </a:gs>
                  <a:gs pos="88856">
                    <a:srgbClr val="2883BC">
                      <a:alpha val="97254"/>
                    </a:srgbClr>
                  </a:gs>
                  <a:gs pos="100000">
                    <a:srgbClr val="50649D">
                      <a:alpha val="94901"/>
                    </a:srgbClr>
                  </a:gs>
                </a:gsLst>
                <a:path path="circle">
                  <a:fillToRect r="100%" t="100%"/>
                </a:path>
                <a:tileRect b="-100%" l="-100%"/>
              </a:gradFill>
              <a:ln>
                <a:noFill/>
              </a:ln>
            </p:spPr>
            <p:txBody>
              <a:bodyPr anchorCtr="0" anchor="ctr" bIns="0" lIns="0" rIns="0" tIns="0">
                <a:noAutofit/>
              </a:bodyPr>
              <a:lstStyle/>
              <a:p>
                <a:pPr indent="0" lvl="0" marL="0" marR="0" rtl="0" algn="ctr">
                  <a:spcBef>
                    <a:spcPts val="0"/>
                  </a:spcBef>
                  <a:buNone/>
                </a:pPr>
                <a:r>
                  <a:t/>
                </a:r>
                <a:endParaRPr b="0" baseline="0" i="0" sz="1600" u="none" cap="none" strike="noStrike">
                  <a:solidFill>
                    <a:schemeClr val="dk1"/>
                  </a:solidFill>
                  <a:latin typeface="Arial"/>
                  <a:ea typeface="Arial"/>
                  <a:cs typeface="Arial"/>
                  <a:sym typeface="Arial"/>
                </a:endParaRPr>
              </a:p>
            </p:txBody>
          </p:sp>
          <p:sp>
            <p:nvSpPr>
              <p:cNvPr id="717" name="Shape 717"/>
              <p:cNvSpPr/>
              <p:nvPr/>
            </p:nvSpPr>
            <p:spPr>
              <a:xfrm>
                <a:off x="10442593" y="1142345"/>
                <a:ext cx="4091081" cy="8777544"/>
              </a:xfrm>
              <a:custGeom>
                <a:pathLst>
                  <a:path extrusionOk="0" h="21600" w="21600">
                    <a:moveTo>
                      <a:pt x="21554" y="0"/>
                    </a:moveTo>
                    <a:cubicBezTo>
                      <a:pt x="21436" y="8"/>
                      <a:pt x="21312" y="16"/>
                      <a:pt x="21185" y="26"/>
                    </a:cubicBezTo>
                    <a:cubicBezTo>
                      <a:pt x="20814" y="54"/>
                      <a:pt x="20422" y="94"/>
                      <a:pt x="20020" y="123"/>
                    </a:cubicBezTo>
                    <a:cubicBezTo>
                      <a:pt x="19587" y="154"/>
                      <a:pt x="19144" y="171"/>
                      <a:pt x="18702" y="186"/>
                    </a:cubicBezTo>
                    <a:cubicBezTo>
                      <a:pt x="17525" y="227"/>
                      <a:pt x="16342" y="260"/>
                      <a:pt x="15153" y="297"/>
                    </a:cubicBezTo>
                    <a:cubicBezTo>
                      <a:pt x="13709" y="342"/>
                      <a:pt x="12254" y="394"/>
                      <a:pt x="10799" y="417"/>
                    </a:cubicBezTo>
                    <a:cubicBezTo>
                      <a:pt x="9065" y="445"/>
                      <a:pt x="7331" y="434"/>
                      <a:pt x="5597" y="420"/>
                    </a:cubicBezTo>
                    <a:cubicBezTo>
                      <a:pt x="3762" y="404"/>
                      <a:pt x="1929" y="383"/>
                      <a:pt x="97" y="358"/>
                    </a:cubicBezTo>
                    <a:lnTo>
                      <a:pt x="0" y="21535"/>
                    </a:lnTo>
                    <a:cubicBezTo>
                      <a:pt x="21" y="21533"/>
                      <a:pt x="46" y="21531"/>
                      <a:pt x="71" y="21529"/>
                    </a:cubicBezTo>
                    <a:cubicBezTo>
                      <a:pt x="96" y="21527"/>
                      <a:pt x="121" y="21524"/>
                      <a:pt x="141" y="21522"/>
                    </a:cubicBezTo>
                    <a:cubicBezTo>
                      <a:pt x="2289" y="21570"/>
                      <a:pt x="4736" y="21600"/>
                      <a:pt x="7291" y="21600"/>
                    </a:cubicBezTo>
                    <a:cubicBezTo>
                      <a:pt x="13409" y="21600"/>
                      <a:pt x="18766" y="21435"/>
                      <a:pt x="21566" y="21193"/>
                    </a:cubicBezTo>
                    <a:cubicBezTo>
                      <a:pt x="21567" y="21193"/>
                      <a:pt x="21568" y="21193"/>
                      <a:pt x="21569" y="21193"/>
                    </a:cubicBezTo>
                    <a:cubicBezTo>
                      <a:pt x="21570" y="21193"/>
                      <a:pt x="21571" y="21193"/>
                      <a:pt x="21572" y="21193"/>
                    </a:cubicBezTo>
                    <a:lnTo>
                      <a:pt x="21568" y="5186"/>
                    </a:lnTo>
                    <a:lnTo>
                      <a:pt x="21600" y="5186"/>
                    </a:lnTo>
                    <a:lnTo>
                      <a:pt x="21554" y="0"/>
                    </a:lnTo>
                    <a:close/>
                  </a:path>
                </a:pathLst>
              </a:custGeom>
              <a:gradFill>
                <a:gsLst>
                  <a:gs pos="0">
                    <a:srgbClr val="294978">
                      <a:alpha val="88235"/>
                    </a:srgbClr>
                  </a:gs>
                  <a:gs pos="34455">
                    <a:srgbClr val="216798">
                      <a:alpha val="88235"/>
                    </a:srgbClr>
                  </a:gs>
                  <a:gs pos="61215">
                    <a:srgbClr val="1A85B9">
                      <a:alpha val="88235"/>
                    </a:srgbClr>
                  </a:gs>
                  <a:gs pos="100000">
                    <a:srgbClr val="345E95">
                      <a:alpha val="88235"/>
                    </a:srgbClr>
                  </a:gs>
                </a:gsLst>
                <a:lin ang="0" scaled="0"/>
              </a:gradFill>
              <a:ln>
                <a:noFill/>
              </a:ln>
            </p:spPr>
            <p:txBody>
              <a:bodyPr anchorCtr="0" anchor="ctr" bIns="0" lIns="0" rIns="0" tIns="0">
                <a:noAutofit/>
              </a:bodyPr>
              <a:lstStyle/>
              <a:p>
                <a:pPr indent="0" lvl="0" marL="0" marR="0" rtl="0" algn="ctr">
                  <a:spcBef>
                    <a:spcPts val="0"/>
                  </a:spcBef>
                  <a:buNone/>
                </a:pPr>
                <a:r>
                  <a:t/>
                </a:r>
                <a:endParaRPr b="0" baseline="0" i="0" sz="1600" u="none" cap="none" strike="noStrike">
                  <a:solidFill>
                    <a:schemeClr val="dk1"/>
                  </a:solidFill>
                  <a:latin typeface="Arial"/>
                  <a:ea typeface="Arial"/>
                  <a:cs typeface="Arial"/>
                  <a:sym typeface="Arial"/>
                </a:endParaRPr>
              </a:p>
            </p:txBody>
          </p:sp>
          <p:sp>
            <p:nvSpPr>
              <p:cNvPr id="718" name="Shape 718"/>
              <p:cNvSpPr/>
              <p:nvPr/>
            </p:nvSpPr>
            <p:spPr>
              <a:xfrm>
                <a:off x="5084" y="899030"/>
                <a:ext cx="3934259" cy="9025078"/>
              </a:xfrm>
              <a:custGeom>
                <a:pathLst>
                  <a:path extrusionOk="0" h="21593" w="21600">
                    <a:moveTo>
                      <a:pt x="40" y="0"/>
                    </a:moveTo>
                    <a:lnTo>
                      <a:pt x="60" y="3360"/>
                    </a:lnTo>
                    <a:lnTo>
                      <a:pt x="0" y="20643"/>
                    </a:lnTo>
                    <a:cubicBezTo>
                      <a:pt x="349" y="20783"/>
                      <a:pt x="1109" y="20873"/>
                      <a:pt x="1696" y="20951"/>
                    </a:cubicBezTo>
                    <a:cubicBezTo>
                      <a:pt x="2473" y="21055"/>
                      <a:pt x="3276" y="21113"/>
                      <a:pt x="4079" y="21166"/>
                    </a:cubicBezTo>
                    <a:cubicBezTo>
                      <a:pt x="7940" y="21419"/>
                      <a:pt x="11837" y="21544"/>
                      <a:pt x="15740" y="21581"/>
                    </a:cubicBezTo>
                    <a:cubicBezTo>
                      <a:pt x="17693" y="21600"/>
                      <a:pt x="19647" y="21596"/>
                      <a:pt x="21600" y="21571"/>
                    </a:cubicBezTo>
                    <a:lnTo>
                      <a:pt x="21591" y="928"/>
                    </a:lnTo>
                    <a:cubicBezTo>
                      <a:pt x="19772" y="896"/>
                      <a:pt x="17952" y="878"/>
                      <a:pt x="16132" y="873"/>
                    </a:cubicBezTo>
                    <a:cubicBezTo>
                      <a:pt x="14394" y="868"/>
                      <a:pt x="12655" y="875"/>
                      <a:pt x="10919" y="853"/>
                    </a:cubicBezTo>
                    <a:cubicBezTo>
                      <a:pt x="9454" y="833"/>
                      <a:pt x="7985" y="792"/>
                      <a:pt x="6539" y="702"/>
                    </a:cubicBezTo>
                    <a:cubicBezTo>
                      <a:pt x="5952" y="666"/>
                      <a:pt x="5364" y="621"/>
                      <a:pt x="4773" y="604"/>
                    </a:cubicBezTo>
                    <a:cubicBezTo>
                      <a:pt x="4195" y="588"/>
                      <a:pt x="3613" y="598"/>
                      <a:pt x="3050" y="533"/>
                    </a:cubicBezTo>
                    <a:cubicBezTo>
                      <a:pt x="2539" y="473"/>
                      <a:pt x="2064" y="352"/>
                      <a:pt x="1533" y="339"/>
                    </a:cubicBezTo>
                    <a:cubicBezTo>
                      <a:pt x="1274" y="333"/>
                      <a:pt x="998" y="351"/>
                      <a:pt x="780" y="288"/>
                    </a:cubicBezTo>
                    <a:cubicBezTo>
                      <a:pt x="650" y="251"/>
                      <a:pt x="567" y="190"/>
                      <a:pt x="437" y="153"/>
                    </a:cubicBezTo>
                    <a:cubicBezTo>
                      <a:pt x="392" y="140"/>
                      <a:pt x="341" y="130"/>
                      <a:pt x="297" y="117"/>
                    </a:cubicBezTo>
                    <a:cubicBezTo>
                      <a:pt x="253" y="104"/>
                      <a:pt x="215" y="87"/>
                      <a:pt x="179" y="70"/>
                    </a:cubicBezTo>
                    <a:cubicBezTo>
                      <a:pt x="130" y="48"/>
                      <a:pt x="84" y="24"/>
                      <a:pt x="40" y="0"/>
                    </a:cubicBezTo>
                    <a:close/>
                  </a:path>
                </a:pathLst>
              </a:custGeom>
              <a:gradFill>
                <a:gsLst>
                  <a:gs pos="0">
                    <a:srgbClr val="00BBFF">
                      <a:alpha val="84313"/>
                    </a:srgbClr>
                  </a:gs>
                  <a:gs pos="2143">
                    <a:srgbClr val="00BBFF">
                      <a:alpha val="84313"/>
                    </a:srgbClr>
                  </a:gs>
                  <a:gs pos="61836">
                    <a:srgbClr val="1482BB">
                      <a:alpha val="84313"/>
                    </a:srgbClr>
                  </a:gs>
                  <a:gs pos="100000">
                    <a:srgbClr val="294978">
                      <a:alpha val="84313"/>
                    </a:srgbClr>
                  </a:gs>
                </a:gsLst>
                <a:lin ang="0" scaled="0"/>
              </a:gradFill>
              <a:ln>
                <a:noFill/>
              </a:ln>
            </p:spPr>
            <p:txBody>
              <a:bodyPr anchorCtr="0" anchor="ctr" bIns="0" lIns="0" rIns="0" tIns="0">
                <a:noAutofit/>
              </a:bodyPr>
              <a:lstStyle/>
              <a:p>
                <a:pPr indent="0" lvl="0" marL="0" marR="0" rtl="0" algn="ctr">
                  <a:spcBef>
                    <a:spcPts val="0"/>
                  </a:spcBef>
                  <a:buNone/>
                </a:pPr>
                <a:r>
                  <a:t/>
                </a:r>
                <a:endParaRPr b="0" baseline="0" i="0" sz="1600" u="none" cap="none" strike="noStrike">
                  <a:solidFill>
                    <a:schemeClr val="dk1"/>
                  </a:solidFill>
                  <a:latin typeface="Arial"/>
                  <a:ea typeface="Arial"/>
                  <a:cs typeface="Arial"/>
                  <a:sym typeface="Arial"/>
                </a:endParaRPr>
              </a:p>
            </p:txBody>
          </p:sp>
          <p:sp>
            <p:nvSpPr>
              <p:cNvPr id="719" name="Shape 719"/>
              <p:cNvSpPr/>
              <p:nvPr/>
            </p:nvSpPr>
            <p:spPr>
              <a:xfrm>
                <a:off x="3915385" y="1243288"/>
                <a:ext cx="6563368" cy="8944434"/>
              </a:xfrm>
              <a:custGeom>
                <a:pathLst>
                  <a:path extrusionOk="0" h="21600" w="21600">
                    <a:moveTo>
                      <a:pt x="0" y="0"/>
                    </a:moveTo>
                    <a:lnTo>
                      <a:pt x="43" y="20934"/>
                    </a:lnTo>
                    <a:cubicBezTo>
                      <a:pt x="1753" y="21324"/>
                      <a:pt x="5944" y="21600"/>
                      <a:pt x="10879" y="21600"/>
                    </a:cubicBezTo>
                    <a:cubicBezTo>
                      <a:pt x="15667" y="21600"/>
                      <a:pt x="19794" y="21341"/>
                      <a:pt x="21571" y="20967"/>
                    </a:cubicBezTo>
                    <a:lnTo>
                      <a:pt x="21569" y="20911"/>
                    </a:lnTo>
                    <a:lnTo>
                      <a:pt x="21600" y="20911"/>
                    </a:lnTo>
                    <a:lnTo>
                      <a:pt x="21581" y="133"/>
                    </a:lnTo>
                    <a:cubicBezTo>
                      <a:pt x="20905" y="247"/>
                      <a:pt x="20222" y="338"/>
                      <a:pt x="19535" y="405"/>
                    </a:cubicBezTo>
                    <a:cubicBezTo>
                      <a:pt x="18017" y="554"/>
                      <a:pt x="16484" y="587"/>
                      <a:pt x="14952" y="623"/>
                    </a:cubicBezTo>
                    <a:cubicBezTo>
                      <a:pt x="13505" y="657"/>
                      <a:pt x="12052" y="692"/>
                      <a:pt x="10600" y="689"/>
                    </a:cubicBezTo>
                    <a:cubicBezTo>
                      <a:pt x="8873" y="684"/>
                      <a:pt x="7148" y="624"/>
                      <a:pt x="5423" y="560"/>
                    </a:cubicBezTo>
                    <a:cubicBezTo>
                      <a:pt x="4514" y="526"/>
                      <a:pt x="3605" y="490"/>
                      <a:pt x="2702" y="406"/>
                    </a:cubicBezTo>
                    <a:cubicBezTo>
                      <a:pt x="1789" y="320"/>
                      <a:pt x="886" y="185"/>
                      <a:pt x="0" y="0"/>
                    </a:cubicBezTo>
                    <a:close/>
                  </a:path>
                </a:pathLst>
              </a:custGeom>
              <a:gradFill>
                <a:gsLst>
                  <a:gs pos="0">
                    <a:srgbClr val="294978">
                      <a:alpha val="88235"/>
                    </a:srgbClr>
                  </a:gs>
                  <a:gs pos="23501">
                    <a:srgbClr val="216798">
                      <a:alpha val="88235"/>
                    </a:srgbClr>
                  </a:gs>
                  <a:gs pos="41753">
                    <a:srgbClr val="1A85B9">
                      <a:alpha val="88235"/>
                    </a:srgbClr>
                  </a:gs>
                  <a:gs pos="100000">
                    <a:srgbClr val="294978">
                      <a:alpha val="88235"/>
                    </a:srgbClr>
                  </a:gs>
                </a:gsLst>
                <a:lin ang="0" scaled="0"/>
              </a:gradFill>
              <a:ln>
                <a:noFill/>
              </a:ln>
            </p:spPr>
            <p:txBody>
              <a:bodyPr anchorCtr="0" anchor="ctr" bIns="0" lIns="0" rIns="0" tIns="0">
                <a:noAutofit/>
              </a:bodyPr>
              <a:lstStyle/>
              <a:p>
                <a:pPr indent="0" lvl="0" marL="0" marR="0" rtl="0" algn="ctr">
                  <a:spcBef>
                    <a:spcPts val="0"/>
                  </a:spcBef>
                  <a:buNone/>
                </a:pPr>
                <a:r>
                  <a:t/>
                </a:r>
                <a:endParaRPr b="0" baseline="0" i="0" sz="1600" u="none" cap="none" strike="noStrike">
                  <a:solidFill>
                    <a:schemeClr val="dk1"/>
                  </a:solidFill>
                  <a:latin typeface="Arial"/>
                  <a:ea typeface="Arial"/>
                  <a:cs typeface="Arial"/>
                  <a:sym typeface="Arial"/>
                </a:endParaRPr>
              </a:p>
            </p:txBody>
          </p:sp>
          <p:sp>
            <p:nvSpPr>
              <p:cNvPr id="720" name="Shape 720"/>
              <p:cNvSpPr/>
              <p:nvPr/>
            </p:nvSpPr>
            <p:spPr>
              <a:xfrm>
                <a:off x="79172" y="85708"/>
                <a:ext cx="19493844" cy="1447527"/>
              </a:xfrm>
              <a:custGeom>
                <a:pathLst>
                  <a:path extrusionOk="0" h="21600" w="21600">
                    <a:moveTo>
                      <a:pt x="8988" y="2359"/>
                    </a:moveTo>
                    <a:cubicBezTo>
                      <a:pt x="9684" y="1325"/>
                      <a:pt x="10653" y="689"/>
                      <a:pt x="11729" y="689"/>
                    </a:cubicBezTo>
                    <a:cubicBezTo>
                      <a:pt x="13150" y="689"/>
                      <a:pt x="14396" y="1829"/>
                      <a:pt x="15059" y="3498"/>
                    </a:cubicBezTo>
                    <a:cubicBezTo>
                      <a:pt x="15636" y="3127"/>
                      <a:pt x="16271" y="2942"/>
                      <a:pt x="16945" y="2942"/>
                    </a:cubicBezTo>
                    <a:cubicBezTo>
                      <a:pt x="19516" y="2942"/>
                      <a:pt x="21600" y="5937"/>
                      <a:pt x="21600" y="9647"/>
                    </a:cubicBezTo>
                    <a:cubicBezTo>
                      <a:pt x="21600" y="13358"/>
                      <a:pt x="19516" y="16352"/>
                      <a:pt x="16945" y="16352"/>
                    </a:cubicBezTo>
                    <a:cubicBezTo>
                      <a:pt x="16628" y="16352"/>
                      <a:pt x="16322" y="16299"/>
                      <a:pt x="16027" y="16220"/>
                    </a:cubicBezTo>
                    <a:cubicBezTo>
                      <a:pt x="15444" y="17704"/>
                      <a:pt x="14328" y="18711"/>
                      <a:pt x="13054" y="18711"/>
                    </a:cubicBezTo>
                    <a:cubicBezTo>
                      <a:pt x="12522" y="18711"/>
                      <a:pt x="12012" y="18526"/>
                      <a:pt x="11565" y="18234"/>
                    </a:cubicBezTo>
                    <a:cubicBezTo>
                      <a:pt x="10976" y="20222"/>
                      <a:pt x="9594" y="21600"/>
                      <a:pt x="7991" y="21600"/>
                    </a:cubicBezTo>
                    <a:cubicBezTo>
                      <a:pt x="6315" y="21600"/>
                      <a:pt x="4893" y="20089"/>
                      <a:pt x="4344" y="17969"/>
                    </a:cubicBezTo>
                    <a:cubicBezTo>
                      <a:pt x="4106" y="18049"/>
                      <a:pt x="3857" y="18075"/>
                      <a:pt x="3602" y="18075"/>
                    </a:cubicBezTo>
                    <a:cubicBezTo>
                      <a:pt x="1614" y="18075"/>
                      <a:pt x="0" y="15743"/>
                      <a:pt x="0" y="12880"/>
                    </a:cubicBezTo>
                    <a:cubicBezTo>
                      <a:pt x="0" y="10946"/>
                      <a:pt x="725" y="9276"/>
                      <a:pt x="1801" y="8375"/>
                    </a:cubicBezTo>
                    <a:cubicBezTo>
                      <a:pt x="1580" y="7633"/>
                      <a:pt x="1455" y="6838"/>
                      <a:pt x="1455" y="5990"/>
                    </a:cubicBezTo>
                    <a:cubicBezTo>
                      <a:pt x="1455" y="2677"/>
                      <a:pt x="3336" y="0"/>
                      <a:pt x="5652" y="0"/>
                    </a:cubicBezTo>
                    <a:cubicBezTo>
                      <a:pt x="7011" y="0"/>
                      <a:pt x="8223" y="928"/>
                      <a:pt x="8988" y="2359"/>
                    </a:cubicBezTo>
                    <a:close/>
                  </a:path>
                </a:pathLst>
              </a:custGeom>
              <a:gradFill>
                <a:gsLst>
                  <a:gs pos="0">
                    <a:srgbClr val="004194">
                      <a:alpha val="0"/>
                    </a:srgbClr>
                  </a:gs>
                  <a:gs pos="40214">
                    <a:srgbClr val="0071B8">
                      <a:alpha val="49803"/>
                    </a:srgbClr>
                  </a:gs>
                  <a:gs pos="100000">
                    <a:srgbClr val="00A1DB"/>
                  </a:gs>
                </a:gsLst>
                <a:lin ang="5400000" scaled="0"/>
              </a:gradFill>
              <a:ln>
                <a:noFill/>
              </a:ln>
            </p:spPr>
            <p:txBody>
              <a:bodyPr anchorCtr="0" anchor="t" bIns="45700" lIns="45700" rIns="45700" tIns="45700">
                <a:noAutofit/>
              </a:bodyPr>
              <a:lstStyle/>
              <a:p>
                <a:pPr indent="0" lvl="0" marL="0" marR="0" rtl="0" algn="ctr">
                  <a:spcBef>
                    <a:spcPts val="0"/>
                  </a:spcBef>
                  <a:buNone/>
                </a:pPr>
                <a:r>
                  <a:t/>
                </a:r>
                <a:endParaRPr b="0" baseline="0" i="0" sz="1600" u="none" cap="none" strike="noStrike">
                  <a:solidFill>
                    <a:schemeClr val="dk1"/>
                  </a:solidFill>
                  <a:latin typeface="Arial"/>
                  <a:ea typeface="Arial"/>
                  <a:cs typeface="Arial"/>
                  <a:sym typeface="Arial"/>
                </a:endParaRPr>
              </a:p>
            </p:txBody>
          </p:sp>
          <p:sp>
            <p:nvSpPr>
              <p:cNvPr id="721" name="Shape 721"/>
              <p:cNvSpPr/>
              <p:nvPr/>
            </p:nvSpPr>
            <p:spPr>
              <a:xfrm>
                <a:off x="0" y="51878"/>
                <a:ext cx="19640225" cy="1471148"/>
              </a:xfrm>
              <a:custGeom>
                <a:pathLst>
                  <a:path extrusionOk="0" h="21600" w="21600">
                    <a:moveTo>
                      <a:pt x="5649" y="312"/>
                    </a:moveTo>
                    <a:cubicBezTo>
                      <a:pt x="6960" y="312"/>
                      <a:pt x="8167" y="1145"/>
                      <a:pt x="8963" y="2628"/>
                    </a:cubicBezTo>
                    <a:cubicBezTo>
                      <a:pt x="8986" y="2680"/>
                      <a:pt x="8986" y="2680"/>
                      <a:pt x="8986" y="2680"/>
                    </a:cubicBezTo>
                    <a:cubicBezTo>
                      <a:pt x="9009" y="2654"/>
                      <a:pt x="9009" y="2654"/>
                      <a:pt x="9009" y="2654"/>
                    </a:cubicBezTo>
                    <a:cubicBezTo>
                      <a:pt x="9730" y="1561"/>
                      <a:pt x="10697" y="989"/>
                      <a:pt x="11727" y="989"/>
                    </a:cubicBezTo>
                    <a:cubicBezTo>
                      <a:pt x="13084" y="989"/>
                      <a:pt x="14348" y="2056"/>
                      <a:pt x="15024" y="3773"/>
                    </a:cubicBezTo>
                    <a:cubicBezTo>
                      <a:pt x="15047" y="3826"/>
                      <a:pt x="15047" y="3826"/>
                      <a:pt x="15047" y="3826"/>
                    </a:cubicBezTo>
                    <a:cubicBezTo>
                      <a:pt x="15070" y="3800"/>
                      <a:pt x="15070" y="3800"/>
                      <a:pt x="15070" y="3800"/>
                    </a:cubicBezTo>
                    <a:cubicBezTo>
                      <a:pt x="15659" y="3435"/>
                      <a:pt x="16289" y="3227"/>
                      <a:pt x="16941" y="3227"/>
                    </a:cubicBezTo>
                    <a:cubicBezTo>
                      <a:pt x="18177" y="3227"/>
                      <a:pt x="19339" y="3930"/>
                      <a:pt x="20215" y="5179"/>
                    </a:cubicBezTo>
                    <a:cubicBezTo>
                      <a:pt x="21051" y="6402"/>
                      <a:pt x="21531" y="8015"/>
                      <a:pt x="21531" y="9629"/>
                    </a:cubicBezTo>
                    <a:cubicBezTo>
                      <a:pt x="21531" y="11268"/>
                      <a:pt x="21051" y="12882"/>
                      <a:pt x="20215" y="14079"/>
                    </a:cubicBezTo>
                    <a:cubicBezTo>
                      <a:pt x="19339" y="15354"/>
                      <a:pt x="18177" y="16057"/>
                      <a:pt x="16941" y="16057"/>
                    </a:cubicBezTo>
                    <a:cubicBezTo>
                      <a:pt x="16638" y="16057"/>
                      <a:pt x="16329" y="16005"/>
                      <a:pt x="16031" y="15901"/>
                    </a:cubicBezTo>
                    <a:cubicBezTo>
                      <a:pt x="16008" y="15901"/>
                      <a:pt x="16008" y="15901"/>
                      <a:pt x="16008" y="15901"/>
                    </a:cubicBezTo>
                    <a:cubicBezTo>
                      <a:pt x="15991" y="15953"/>
                      <a:pt x="15991" y="15953"/>
                      <a:pt x="15991" y="15953"/>
                    </a:cubicBezTo>
                    <a:cubicBezTo>
                      <a:pt x="15396" y="17462"/>
                      <a:pt x="14274" y="18399"/>
                      <a:pt x="13055" y="18399"/>
                    </a:cubicBezTo>
                    <a:cubicBezTo>
                      <a:pt x="12534" y="18399"/>
                      <a:pt x="12036" y="18243"/>
                      <a:pt x="11573" y="17931"/>
                    </a:cubicBezTo>
                    <a:cubicBezTo>
                      <a:pt x="11544" y="17905"/>
                      <a:pt x="11544" y="17905"/>
                      <a:pt x="11544" y="17905"/>
                    </a:cubicBezTo>
                    <a:cubicBezTo>
                      <a:pt x="11521" y="17983"/>
                      <a:pt x="11521" y="17983"/>
                      <a:pt x="11521" y="17983"/>
                    </a:cubicBezTo>
                    <a:cubicBezTo>
                      <a:pt x="11235" y="18946"/>
                      <a:pt x="10760" y="19778"/>
                      <a:pt x="10142" y="20351"/>
                    </a:cubicBezTo>
                    <a:cubicBezTo>
                      <a:pt x="9507" y="20975"/>
                      <a:pt x="8762" y="21288"/>
                      <a:pt x="7990" y="21288"/>
                    </a:cubicBezTo>
                    <a:cubicBezTo>
                      <a:pt x="6382" y="21288"/>
                      <a:pt x="4939" y="19882"/>
                      <a:pt x="4390" y="17748"/>
                    </a:cubicBezTo>
                    <a:cubicBezTo>
                      <a:pt x="4367" y="17670"/>
                      <a:pt x="4367" y="17670"/>
                      <a:pt x="4367" y="17670"/>
                    </a:cubicBezTo>
                    <a:cubicBezTo>
                      <a:pt x="4338" y="17670"/>
                      <a:pt x="4338" y="17670"/>
                      <a:pt x="4338" y="17670"/>
                    </a:cubicBezTo>
                    <a:cubicBezTo>
                      <a:pt x="4098" y="17748"/>
                      <a:pt x="3852" y="17774"/>
                      <a:pt x="3600" y="17774"/>
                    </a:cubicBezTo>
                    <a:cubicBezTo>
                      <a:pt x="2644" y="17774"/>
                      <a:pt x="1746" y="17228"/>
                      <a:pt x="1076" y="16265"/>
                    </a:cubicBezTo>
                    <a:cubicBezTo>
                      <a:pt x="435" y="15328"/>
                      <a:pt x="69" y="14105"/>
                      <a:pt x="69" y="12882"/>
                    </a:cubicBezTo>
                    <a:cubicBezTo>
                      <a:pt x="69" y="11216"/>
                      <a:pt x="750" y="9551"/>
                      <a:pt x="1814" y="8666"/>
                    </a:cubicBezTo>
                    <a:cubicBezTo>
                      <a:pt x="1969" y="8536"/>
                      <a:pt x="1969" y="8536"/>
                      <a:pt x="1969" y="8536"/>
                    </a:cubicBezTo>
                    <a:cubicBezTo>
                      <a:pt x="1843" y="8120"/>
                      <a:pt x="1843" y="8120"/>
                      <a:pt x="1843" y="8120"/>
                    </a:cubicBezTo>
                    <a:cubicBezTo>
                      <a:pt x="1631" y="7417"/>
                      <a:pt x="1522" y="6714"/>
                      <a:pt x="1522" y="5986"/>
                    </a:cubicBezTo>
                    <a:cubicBezTo>
                      <a:pt x="1522" y="4554"/>
                      <a:pt x="1952" y="3123"/>
                      <a:pt x="2707" y="2056"/>
                    </a:cubicBezTo>
                    <a:cubicBezTo>
                      <a:pt x="3491" y="911"/>
                      <a:pt x="4539" y="312"/>
                      <a:pt x="5649" y="312"/>
                    </a:cubicBezTo>
                    <a:moveTo>
                      <a:pt x="5649" y="0"/>
                    </a:moveTo>
                    <a:cubicBezTo>
                      <a:pt x="3331" y="0"/>
                      <a:pt x="1454" y="2680"/>
                      <a:pt x="1454" y="5986"/>
                    </a:cubicBezTo>
                    <a:cubicBezTo>
                      <a:pt x="1454" y="6818"/>
                      <a:pt x="1580" y="7625"/>
                      <a:pt x="1797" y="8354"/>
                    </a:cubicBezTo>
                    <a:cubicBezTo>
                      <a:pt x="721" y="9265"/>
                      <a:pt x="0" y="10956"/>
                      <a:pt x="0" y="12882"/>
                    </a:cubicBezTo>
                    <a:cubicBezTo>
                      <a:pt x="0" y="15745"/>
                      <a:pt x="1614" y="18087"/>
                      <a:pt x="3600" y="18087"/>
                    </a:cubicBezTo>
                    <a:cubicBezTo>
                      <a:pt x="3858" y="18087"/>
                      <a:pt x="4104" y="18061"/>
                      <a:pt x="4344" y="17983"/>
                    </a:cubicBezTo>
                    <a:cubicBezTo>
                      <a:pt x="4893" y="20091"/>
                      <a:pt x="6319" y="21600"/>
                      <a:pt x="7990" y="21600"/>
                    </a:cubicBezTo>
                    <a:cubicBezTo>
                      <a:pt x="9592" y="21600"/>
                      <a:pt x="10972" y="20221"/>
                      <a:pt x="11561" y="18217"/>
                    </a:cubicBezTo>
                    <a:cubicBezTo>
                      <a:pt x="12013" y="18555"/>
                      <a:pt x="12517" y="18711"/>
                      <a:pt x="13055" y="18711"/>
                    </a:cubicBezTo>
                    <a:cubicBezTo>
                      <a:pt x="14331" y="18711"/>
                      <a:pt x="15442" y="17722"/>
                      <a:pt x="16025" y="16213"/>
                    </a:cubicBezTo>
                    <a:cubicBezTo>
                      <a:pt x="16323" y="16317"/>
                      <a:pt x="16626" y="16369"/>
                      <a:pt x="16941" y="16369"/>
                    </a:cubicBezTo>
                    <a:cubicBezTo>
                      <a:pt x="19511" y="16369"/>
                      <a:pt x="21600" y="13350"/>
                      <a:pt x="21600" y="9629"/>
                    </a:cubicBezTo>
                    <a:cubicBezTo>
                      <a:pt x="21600" y="5933"/>
                      <a:pt x="19511" y="2915"/>
                      <a:pt x="16941" y="2915"/>
                    </a:cubicBezTo>
                    <a:cubicBezTo>
                      <a:pt x="16272" y="2915"/>
                      <a:pt x="15636" y="3123"/>
                      <a:pt x="15058" y="3487"/>
                    </a:cubicBezTo>
                    <a:cubicBezTo>
                      <a:pt x="14394" y="1796"/>
                      <a:pt x="13152" y="677"/>
                      <a:pt x="11727" y="677"/>
                    </a:cubicBezTo>
                    <a:cubicBezTo>
                      <a:pt x="10651" y="677"/>
                      <a:pt x="9684" y="1301"/>
                      <a:pt x="8986" y="2342"/>
                    </a:cubicBezTo>
                    <a:cubicBezTo>
                      <a:pt x="8219" y="911"/>
                      <a:pt x="7011" y="0"/>
                      <a:pt x="5649" y="0"/>
                    </a:cubicBezTo>
                    <a:close/>
                  </a:path>
                </a:pathLst>
              </a:custGeom>
              <a:gradFill>
                <a:gsLst>
                  <a:gs pos="0">
                    <a:srgbClr val="0D87F8">
                      <a:alpha val="5882"/>
                    </a:srgbClr>
                  </a:gs>
                  <a:gs pos="20194">
                    <a:srgbClr val="4BB3ED">
                      <a:alpha val="52941"/>
                    </a:srgbClr>
                  </a:gs>
                  <a:gs pos="100000">
                    <a:srgbClr val="89DFE2"/>
                  </a:gs>
                </a:gsLst>
                <a:lin ang="5400000" scaled="0"/>
              </a:gradFill>
              <a:ln>
                <a:noFill/>
              </a:ln>
            </p:spPr>
            <p:txBody>
              <a:bodyPr anchorCtr="0" anchor="t" bIns="45700" lIns="45700" rIns="45700" tIns="45700">
                <a:noAutofit/>
              </a:bodyPr>
              <a:lstStyle/>
              <a:p>
                <a:pPr indent="0" lvl="0" marL="0" marR="0" rtl="0" algn="l">
                  <a:spcBef>
                    <a:spcPts val="0"/>
                  </a:spcBef>
                  <a:buNone/>
                </a:pPr>
                <a:r>
                  <a:t/>
                </a:r>
                <a:endParaRPr b="0" baseline="0" i="0" sz="1050" u="none" cap="none" strike="noStrike">
                  <a:solidFill>
                    <a:schemeClr val="dk1"/>
                  </a:solidFill>
                  <a:latin typeface="Arial"/>
                  <a:ea typeface="Arial"/>
                  <a:cs typeface="Arial"/>
                  <a:sym typeface="Arial"/>
                </a:endParaRPr>
              </a:p>
            </p:txBody>
          </p:sp>
        </p:grpSp>
        <p:sp>
          <p:nvSpPr>
            <p:cNvPr id="722" name="Shape 722"/>
            <p:cNvSpPr/>
            <p:nvPr/>
          </p:nvSpPr>
          <p:spPr>
            <a:xfrm>
              <a:off x="21154415" y="6466117"/>
              <a:ext cx="1270001" cy="5732747"/>
            </a:xfrm>
            <a:prstGeom prst="roundRect">
              <a:avLst>
                <a:gd fmla="val 15000" name="adj"/>
              </a:avLst>
            </a:prstGeom>
            <a:solidFill>
              <a:srgbClr val="003278">
                <a:alpha val="43921"/>
              </a:srgbClr>
            </a:solidFill>
            <a:ln>
              <a:noFill/>
            </a:ln>
          </p:spPr>
          <p:txBody>
            <a:bodyPr anchorCtr="0" anchor="t" bIns="45700" lIns="45700" rIns="45700" tIns="45700">
              <a:noAutofit/>
            </a:bodyPr>
            <a:lstStyle/>
            <a:p>
              <a:pPr indent="0" lvl="0" marL="0" marR="0" rtl="0" algn="ctr">
                <a:spcBef>
                  <a:spcPts val="0"/>
                </a:spcBef>
                <a:buNone/>
              </a:pPr>
              <a:r>
                <a:t/>
              </a:r>
              <a:endParaRPr b="0" baseline="0" i="0" sz="1600" u="none" cap="none" strike="noStrike">
                <a:solidFill>
                  <a:schemeClr val="dk1"/>
                </a:solidFill>
                <a:latin typeface="Arial"/>
                <a:ea typeface="Arial"/>
                <a:cs typeface="Arial"/>
                <a:sym typeface="Arial"/>
              </a:endParaRPr>
            </a:p>
          </p:txBody>
        </p:sp>
        <p:sp>
          <p:nvSpPr>
            <p:cNvPr id="723" name="Shape 723"/>
            <p:cNvSpPr/>
            <p:nvPr/>
          </p:nvSpPr>
          <p:spPr>
            <a:xfrm rot="-5370031">
              <a:off x="19602354" y="9516848"/>
              <a:ext cx="4364815" cy="647552"/>
            </a:xfrm>
            <a:prstGeom prst="roundRect">
              <a:avLst>
                <a:gd fmla="val 14563" name="adj"/>
              </a:avLst>
            </a:prstGeom>
            <a:noFill/>
            <a:ln>
              <a:noFill/>
            </a:ln>
          </p:spPr>
          <p:txBody>
            <a:bodyPr anchorCtr="0" anchor="ctr" bIns="0" lIns="0" rIns="0" tIns="0">
              <a:noAutofit/>
            </a:bodyPr>
            <a:lstStyle/>
            <a:p>
              <a:pPr indent="0" lvl="0" marL="0" marR="0" rtl="0" algn="ctr">
                <a:spcBef>
                  <a:spcPts val="0"/>
                </a:spcBef>
                <a:buSzPct val="25000"/>
                <a:buNone/>
              </a:pPr>
              <a:r>
                <a:rPr b="0" baseline="0" i="0" lang="en-US" sz="1600" u="none" cap="none" strike="noStrike">
                  <a:solidFill>
                    <a:srgbClr val="FFFFFF"/>
                  </a:solidFill>
                  <a:latin typeface="Arial"/>
                  <a:ea typeface="Arial"/>
                  <a:cs typeface="Arial"/>
                  <a:sym typeface="Arial"/>
                </a:rPr>
                <a:t>APIs</a:t>
              </a:r>
            </a:p>
          </p:txBody>
        </p:sp>
        <p:sp>
          <p:nvSpPr>
            <p:cNvPr id="724" name="Shape 724"/>
            <p:cNvSpPr/>
            <p:nvPr/>
          </p:nvSpPr>
          <p:spPr>
            <a:xfrm rot="-2232">
              <a:off x="4350215" y="8168639"/>
              <a:ext cx="16647028" cy="4157318"/>
            </a:xfrm>
            <a:custGeom>
              <a:pathLst>
                <a:path extrusionOk="0" h="21600" w="21600">
                  <a:moveTo>
                    <a:pt x="0" y="19655"/>
                  </a:moveTo>
                  <a:lnTo>
                    <a:pt x="0" y="1168"/>
                  </a:lnTo>
                  <a:cubicBezTo>
                    <a:pt x="0" y="846"/>
                    <a:pt x="28" y="554"/>
                    <a:pt x="73" y="342"/>
                  </a:cubicBezTo>
                  <a:cubicBezTo>
                    <a:pt x="118" y="131"/>
                    <a:pt x="180" y="0"/>
                    <a:pt x="248" y="0"/>
                  </a:cubicBezTo>
                  <a:cubicBezTo>
                    <a:pt x="3747" y="373"/>
                    <a:pt x="7246" y="560"/>
                    <a:pt x="10745" y="562"/>
                  </a:cubicBezTo>
                  <a:cubicBezTo>
                    <a:pt x="14281" y="564"/>
                    <a:pt x="17817" y="377"/>
                    <a:pt x="21352" y="0"/>
                  </a:cubicBezTo>
                  <a:cubicBezTo>
                    <a:pt x="21420" y="0"/>
                    <a:pt x="21482" y="131"/>
                    <a:pt x="21527" y="342"/>
                  </a:cubicBezTo>
                  <a:cubicBezTo>
                    <a:pt x="21572" y="554"/>
                    <a:pt x="21600" y="846"/>
                    <a:pt x="21600" y="1168"/>
                  </a:cubicBezTo>
                  <a:lnTo>
                    <a:pt x="21600" y="19655"/>
                  </a:lnTo>
                  <a:cubicBezTo>
                    <a:pt x="21600" y="19816"/>
                    <a:pt x="21593" y="19970"/>
                    <a:pt x="21580" y="20110"/>
                  </a:cubicBezTo>
                  <a:cubicBezTo>
                    <a:pt x="21568" y="20249"/>
                    <a:pt x="21550" y="20375"/>
                    <a:pt x="21527" y="20481"/>
                  </a:cubicBezTo>
                  <a:cubicBezTo>
                    <a:pt x="21505" y="20587"/>
                    <a:pt x="21478" y="20672"/>
                    <a:pt x="21448" y="20731"/>
                  </a:cubicBezTo>
                  <a:cubicBezTo>
                    <a:pt x="21419" y="20790"/>
                    <a:pt x="21386" y="20823"/>
                    <a:pt x="21352" y="20823"/>
                  </a:cubicBezTo>
                  <a:cubicBezTo>
                    <a:pt x="17836" y="21341"/>
                    <a:pt x="14318" y="21600"/>
                    <a:pt x="10800" y="21600"/>
                  </a:cubicBezTo>
                  <a:cubicBezTo>
                    <a:pt x="7282" y="21600"/>
                    <a:pt x="3764" y="21341"/>
                    <a:pt x="248" y="20823"/>
                  </a:cubicBezTo>
                  <a:cubicBezTo>
                    <a:pt x="214" y="20823"/>
                    <a:pt x="181" y="20790"/>
                    <a:pt x="152" y="20731"/>
                  </a:cubicBezTo>
                  <a:cubicBezTo>
                    <a:pt x="137" y="20702"/>
                    <a:pt x="123" y="20666"/>
                    <a:pt x="109" y="20624"/>
                  </a:cubicBezTo>
                  <a:cubicBezTo>
                    <a:pt x="96" y="20582"/>
                    <a:pt x="84" y="20534"/>
                    <a:pt x="73" y="20481"/>
                  </a:cubicBezTo>
                  <a:cubicBezTo>
                    <a:pt x="50" y="20375"/>
                    <a:pt x="32" y="20249"/>
                    <a:pt x="20" y="20110"/>
                  </a:cubicBezTo>
                  <a:cubicBezTo>
                    <a:pt x="7" y="19970"/>
                    <a:pt x="0" y="19816"/>
                    <a:pt x="0" y="19655"/>
                  </a:cubicBezTo>
                  <a:close/>
                </a:path>
              </a:pathLst>
            </a:custGeom>
            <a:solidFill>
              <a:srgbClr val="003278">
                <a:alpha val="43921"/>
              </a:srgbClr>
            </a:solidFill>
            <a:ln>
              <a:noFill/>
            </a:ln>
          </p:spPr>
          <p:txBody>
            <a:bodyPr anchorCtr="0" anchor="t" bIns="45700" lIns="45700" rIns="45700" tIns="45700">
              <a:noAutofit/>
            </a:bodyPr>
            <a:lstStyle/>
            <a:p>
              <a:pPr indent="0" lvl="0" marL="0" marR="0" rtl="0" algn="ctr">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725" name="Shape 725"/>
            <p:cNvSpPr/>
            <p:nvPr/>
          </p:nvSpPr>
          <p:spPr>
            <a:xfrm>
              <a:off x="7829050" y="8667184"/>
              <a:ext cx="9690000" cy="738276"/>
            </a:xfrm>
            <a:prstGeom prst="rect">
              <a:avLst/>
            </a:prstGeom>
            <a:noFill/>
            <a:ln>
              <a:noFill/>
            </a:ln>
          </p:spPr>
          <p:txBody>
            <a:bodyPr anchorCtr="0" anchor="ctr" bIns="50800" lIns="50800" rIns="50800" tIns="50800">
              <a:noAutofit/>
            </a:bodyPr>
            <a:lstStyle/>
            <a:p>
              <a:pPr indent="0" lvl="0" marL="0" marR="0" rtl="0" algn="ctr">
                <a:spcBef>
                  <a:spcPts val="0"/>
                </a:spcBef>
                <a:buSzPct val="25000"/>
                <a:buNone/>
              </a:pPr>
              <a:r>
                <a:rPr b="0" baseline="0" i="0" lang="en-US" sz="1800" u="none" cap="none" strike="noStrike">
                  <a:solidFill>
                    <a:srgbClr val="FFFFFF"/>
                  </a:solidFill>
                  <a:latin typeface="Arial"/>
                  <a:ea typeface="Arial"/>
                  <a:cs typeface="Arial"/>
                  <a:sym typeface="Arial"/>
                </a:rPr>
                <a:t>Flexible, Scalable, Metadata Platform</a:t>
              </a:r>
            </a:p>
          </p:txBody>
        </p:sp>
        <p:sp>
          <p:nvSpPr>
            <p:cNvPr id="726" name="Shape 726"/>
            <p:cNvSpPr/>
            <p:nvPr/>
          </p:nvSpPr>
          <p:spPr>
            <a:xfrm>
              <a:off x="16480212" y="9791039"/>
              <a:ext cx="1710104" cy="953051"/>
            </a:xfrm>
            <a:prstGeom prst="roundRect">
              <a:avLst>
                <a:gd fmla="val 9839" name="adj"/>
              </a:avLst>
            </a:prstGeom>
            <a:noFill/>
            <a:ln>
              <a:noFill/>
            </a:ln>
          </p:spPr>
          <p:txBody>
            <a:bodyPr anchorCtr="0" anchor="ctr" bIns="0" lIns="0" rIns="0" tIns="0">
              <a:noAutofit/>
            </a:bodyPr>
            <a:lstStyle/>
            <a:p>
              <a:pPr indent="0" lvl="0" marL="0" marR="0" rtl="0" algn="l">
                <a:spcBef>
                  <a:spcPts val="0"/>
                </a:spcBef>
                <a:buSzPct val="25000"/>
                <a:buNone/>
              </a:pPr>
              <a:r>
                <a:rPr b="0" baseline="0" i="0" lang="en-US" sz="1200" u="none" cap="none" strike="noStrike">
                  <a:solidFill>
                    <a:srgbClr val="DCDEE0"/>
                  </a:solidFill>
                  <a:latin typeface="Arial"/>
                  <a:ea typeface="Arial"/>
                  <a:cs typeface="Arial"/>
                  <a:sym typeface="Arial"/>
                </a:rPr>
                <a:t>Workflow</a:t>
              </a:r>
            </a:p>
          </p:txBody>
        </p:sp>
        <p:pic>
          <p:nvPicPr>
            <p:cNvPr id="727" name="Shape 727"/>
            <p:cNvPicPr preferRelativeResize="0"/>
            <p:nvPr/>
          </p:nvPicPr>
          <p:blipFill rotWithShape="1">
            <a:blip r:embed="rId3">
              <a:alphaModFix/>
            </a:blip>
            <a:srcRect b="0" l="0" r="0" t="0"/>
            <a:stretch/>
          </p:blipFill>
          <p:spPr>
            <a:xfrm>
              <a:off x="15833981" y="10006035"/>
              <a:ext cx="522082" cy="530502"/>
            </a:xfrm>
            <a:prstGeom prst="rect">
              <a:avLst/>
            </a:prstGeom>
            <a:noFill/>
            <a:ln>
              <a:noFill/>
            </a:ln>
          </p:spPr>
        </p:pic>
        <p:sp>
          <p:nvSpPr>
            <p:cNvPr id="728" name="Shape 728"/>
            <p:cNvSpPr/>
            <p:nvPr/>
          </p:nvSpPr>
          <p:spPr>
            <a:xfrm>
              <a:off x="5729373" y="9697263"/>
              <a:ext cx="1297863" cy="1073229"/>
            </a:xfrm>
            <a:prstGeom prst="roundRect">
              <a:avLst>
                <a:gd fmla="val 8525" name="adj"/>
              </a:avLst>
            </a:prstGeom>
            <a:noFill/>
            <a:ln>
              <a:noFill/>
            </a:ln>
          </p:spPr>
          <p:txBody>
            <a:bodyPr anchorCtr="0" anchor="ctr" bIns="0" lIns="0" rIns="0" tIns="0">
              <a:noAutofit/>
            </a:bodyPr>
            <a:lstStyle/>
            <a:p>
              <a:pPr indent="0" lvl="0" marL="0" marR="0" rtl="0" algn="l">
                <a:spcBef>
                  <a:spcPts val="0"/>
                </a:spcBef>
                <a:buSzPct val="25000"/>
                <a:buNone/>
              </a:pPr>
              <a:r>
                <a:rPr b="0" baseline="0" i="0" lang="en-US" sz="1200" u="none" cap="none" strike="noStrike">
                  <a:solidFill>
                    <a:srgbClr val="DCDEE0"/>
                  </a:solidFill>
                  <a:latin typeface="Arial"/>
                  <a:ea typeface="Arial"/>
                  <a:cs typeface="Arial"/>
                  <a:sym typeface="Arial"/>
                </a:rPr>
                <a:t>Data &amp; Objects</a:t>
              </a:r>
            </a:p>
          </p:txBody>
        </p:sp>
        <p:pic>
          <p:nvPicPr>
            <p:cNvPr id="729" name="Shape 729"/>
            <p:cNvPicPr preferRelativeResize="0"/>
            <p:nvPr/>
          </p:nvPicPr>
          <p:blipFill rotWithShape="1">
            <a:blip r:embed="rId4">
              <a:alphaModFix/>
            </a:blip>
            <a:srcRect b="0" l="0" r="0" t="0"/>
            <a:stretch/>
          </p:blipFill>
          <p:spPr>
            <a:xfrm>
              <a:off x="5088178" y="9925686"/>
              <a:ext cx="616576" cy="616382"/>
            </a:xfrm>
            <a:prstGeom prst="rect">
              <a:avLst/>
            </a:prstGeom>
            <a:noFill/>
            <a:ln>
              <a:noFill/>
            </a:ln>
          </p:spPr>
        </p:pic>
        <p:sp>
          <p:nvSpPr>
            <p:cNvPr id="730" name="Shape 730"/>
            <p:cNvSpPr/>
            <p:nvPr/>
          </p:nvSpPr>
          <p:spPr>
            <a:xfrm>
              <a:off x="19380173" y="9824735"/>
              <a:ext cx="1503144" cy="852336"/>
            </a:xfrm>
            <a:prstGeom prst="roundRect">
              <a:avLst>
                <a:gd fmla="val 11001" name="adj"/>
              </a:avLst>
            </a:prstGeom>
            <a:noFill/>
            <a:ln>
              <a:noFill/>
            </a:ln>
          </p:spPr>
          <p:txBody>
            <a:bodyPr anchorCtr="0" anchor="ctr" bIns="0" lIns="0" rIns="0" tIns="0">
              <a:noAutofit/>
            </a:bodyPr>
            <a:lstStyle/>
            <a:p>
              <a:pPr indent="0" lvl="0" marL="0" marR="0" rtl="0" algn="l">
                <a:spcBef>
                  <a:spcPts val="0"/>
                </a:spcBef>
                <a:buSzPct val="25000"/>
                <a:buNone/>
              </a:pPr>
              <a:r>
                <a:rPr b="0" baseline="0" i="0" lang="en-US" sz="1200" u="none" cap="none" strike="noStrike">
                  <a:solidFill>
                    <a:srgbClr val="DCDEE0"/>
                  </a:solidFill>
                  <a:latin typeface="Arial"/>
                  <a:ea typeface="Arial"/>
                  <a:cs typeface="Arial"/>
                  <a:sym typeface="Arial"/>
                </a:rPr>
                <a:t>Identity</a:t>
              </a:r>
            </a:p>
          </p:txBody>
        </p:sp>
        <p:pic>
          <p:nvPicPr>
            <p:cNvPr id="731" name="Shape 731"/>
            <p:cNvPicPr preferRelativeResize="0"/>
            <p:nvPr/>
          </p:nvPicPr>
          <p:blipFill rotWithShape="1">
            <a:blip r:embed="rId5">
              <a:alphaModFix/>
            </a:blip>
            <a:srcRect b="0" l="0" r="0" t="0"/>
            <a:stretch/>
          </p:blipFill>
          <p:spPr>
            <a:xfrm>
              <a:off x="18595501" y="9988932"/>
              <a:ext cx="660010" cy="634598"/>
            </a:xfrm>
            <a:prstGeom prst="rect">
              <a:avLst/>
            </a:prstGeom>
            <a:noFill/>
            <a:ln>
              <a:noFill/>
            </a:ln>
          </p:spPr>
        </p:pic>
        <p:sp>
          <p:nvSpPr>
            <p:cNvPr id="732" name="Shape 732"/>
            <p:cNvSpPr/>
            <p:nvPr/>
          </p:nvSpPr>
          <p:spPr>
            <a:xfrm>
              <a:off x="13842412" y="9798659"/>
              <a:ext cx="1709233" cy="855448"/>
            </a:xfrm>
            <a:prstGeom prst="rect">
              <a:avLst/>
            </a:prstGeom>
            <a:noFill/>
            <a:ln>
              <a:noFill/>
            </a:ln>
          </p:spPr>
          <p:txBody>
            <a:bodyPr anchorCtr="0" anchor="ctr" bIns="0" lIns="0" rIns="0" tIns="0">
              <a:noAutofit/>
            </a:bodyPr>
            <a:lstStyle/>
            <a:p>
              <a:pPr indent="0" lvl="0" marL="0" marR="0" rtl="0" algn="l">
                <a:spcBef>
                  <a:spcPts val="0"/>
                </a:spcBef>
                <a:buSzPct val="25000"/>
                <a:buNone/>
              </a:pPr>
              <a:r>
                <a:rPr b="0" baseline="0" i="0" lang="en-US" sz="1200" u="none" cap="none" strike="noStrike">
                  <a:solidFill>
                    <a:srgbClr val="DCDEE0"/>
                  </a:solidFill>
                  <a:latin typeface="Arial"/>
                  <a:ea typeface="Arial"/>
                  <a:cs typeface="Arial"/>
                  <a:sym typeface="Arial"/>
                </a:rPr>
                <a:t>Analytics</a:t>
              </a:r>
            </a:p>
          </p:txBody>
        </p:sp>
        <p:pic>
          <p:nvPicPr>
            <p:cNvPr id="733" name="Shape 733"/>
            <p:cNvPicPr preferRelativeResize="0"/>
            <p:nvPr/>
          </p:nvPicPr>
          <p:blipFill rotWithShape="1">
            <a:blip r:embed="rId6">
              <a:alphaModFix/>
            </a:blip>
            <a:srcRect b="0" l="0" r="0" t="0"/>
            <a:stretch/>
          </p:blipFill>
          <p:spPr>
            <a:xfrm>
              <a:off x="13105738" y="9950153"/>
              <a:ext cx="671462" cy="645573"/>
            </a:xfrm>
            <a:prstGeom prst="rect">
              <a:avLst/>
            </a:prstGeom>
            <a:noFill/>
            <a:ln>
              <a:noFill/>
            </a:ln>
          </p:spPr>
        </p:pic>
        <p:sp>
          <p:nvSpPr>
            <p:cNvPr id="734" name="Shape 734"/>
            <p:cNvSpPr/>
            <p:nvPr/>
          </p:nvSpPr>
          <p:spPr>
            <a:xfrm>
              <a:off x="10751563" y="9822993"/>
              <a:ext cx="2162284" cy="818281"/>
            </a:xfrm>
            <a:prstGeom prst="rect">
              <a:avLst/>
            </a:prstGeom>
            <a:noFill/>
            <a:ln>
              <a:noFill/>
            </a:ln>
          </p:spPr>
          <p:txBody>
            <a:bodyPr anchorCtr="0" anchor="ctr" bIns="0" lIns="0" rIns="0" tIns="0">
              <a:noAutofit/>
            </a:bodyPr>
            <a:lstStyle/>
            <a:p>
              <a:pPr indent="0" lvl="0" marL="0" marR="0" rtl="0" algn="l">
                <a:spcBef>
                  <a:spcPts val="0"/>
                </a:spcBef>
                <a:buSzPct val="25000"/>
                <a:buNone/>
              </a:pPr>
              <a:r>
                <a:rPr b="0" baseline="0" i="0" lang="en-US" sz="1200" u="none" cap="none" strike="noStrike">
                  <a:solidFill>
                    <a:srgbClr val="DCDEE0"/>
                  </a:solidFill>
                  <a:latin typeface="Arial"/>
                  <a:ea typeface="Arial"/>
                  <a:cs typeface="Arial"/>
                  <a:sym typeface="Arial"/>
                </a:rPr>
                <a:t>Collaboration</a:t>
              </a:r>
            </a:p>
          </p:txBody>
        </p:sp>
        <p:pic>
          <p:nvPicPr>
            <p:cNvPr id="735" name="Shape 735"/>
            <p:cNvPicPr preferRelativeResize="0"/>
            <p:nvPr/>
          </p:nvPicPr>
          <p:blipFill rotWithShape="1">
            <a:blip r:embed="rId7">
              <a:alphaModFix/>
            </a:blip>
            <a:srcRect b="0" l="0" r="0" t="0"/>
            <a:stretch/>
          </p:blipFill>
          <p:spPr>
            <a:xfrm>
              <a:off x="10066377" y="9949089"/>
              <a:ext cx="594321" cy="623692"/>
            </a:xfrm>
            <a:prstGeom prst="rect">
              <a:avLst/>
            </a:prstGeom>
            <a:noFill/>
            <a:ln>
              <a:noFill/>
            </a:ln>
          </p:spPr>
        </p:pic>
        <p:sp>
          <p:nvSpPr>
            <p:cNvPr id="736" name="Shape 736"/>
            <p:cNvSpPr/>
            <p:nvPr/>
          </p:nvSpPr>
          <p:spPr>
            <a:xfrm>
              <a:off x="8242734" y="9769935"/>
              <a:ext cx="1626372" cy="912896"/>
            </a:xfrm>
            <a:prstGeom prst="rect">
              <a:avLst/>
            </a:prstGeom>
            <a:noFill/>
            <a:ln>
              <a:noFill/>
            </a:ln>
          </p:spPr>
          <p:txBody>
            <a:bodyPr anchorCtr="0" anchor="ctr" bIns="0" lIns="0" rIns="0" tIns="0">
              <a:noAutofit/>
            </a:bodyPr>
            <a:lstStyle/>
            <a:p>
              <a:pPr indent="0" lvl="0" marL="0" marR="0" rtl="0" algn="l">
                <a:spcBef>
                  <a:spcPts val="0"/>
                </a:spcBef>
                <a:buSzPct val="25000"/>
                <a:buNone/>
              </a:pPr>
              <a:r>
                <a:rPr b="0" baseline="0" i="0" lang="en-US" sz="1200" u="none" cap="none" strike="noStrike">
                  <a:solidFill>
                    <a:srgbClr val="DCDEE0"/>
                  </a:solidFill>
                  <a:latin typeface="Arial"/>
                  <a:ea typeface="Arial"/>
                  <a:cs typeface="Arial"/>
                  <a:sym typeface="Arial"/>
                </a:rPr>
                <a:t>Mobile UI</a:t>
              </a:r>
            </a:p>
          </p:txBody>
        </p:sp>
        <p:pic>
          <p:nvPicPr>
            <p:cNvPr id="737" name="Shape 737"/>
            <p:cNvPicPr preferRelativeResize="0"/>
            <p:nvPr/>
          </p:nvPicPr>
          <p:blipFill rotWithShape="1">
            <a:blip r:embed="rId8">
              <a:alphaModFix/>
            </a:blip>
            <a:srcRect b="0" l="0" r="0" t="0"/>
            <a:stretch/>
          </p:blipFill>
          <p:spPr>
            <a:xfrm>
              <a:off x="7576903" y="9934129"/>
              <a:ext cx="545031" cy="545035"/>
            </a:xfrm>
            <a:prstGeom prst="rect">
              <a:avLst/>
            </a:prstGeom>
            <a:noFill/>
            <a:ln>
              <a:noFill/>
            </a:ln>
          </p:spPr>
        </p:pic>
        <p:grpSp>
          <p:nvGrpSpPr>
            <p:cNvPr id="738" name="Shape 738"/>
            <p:cNvGrpSpPr/>
            <p:nvPr/>
          </p:nvGrpSpPr>
          <p:grpSpPr>
            <a:xfrm>
              <a:off x="4379051" y="6489904"/>
              <a:ext cx="16595207" cy="1505556"/>
              <a:chOff x="0" y="0"/>
              <a:chExt cx="16595205" cy="1505554"/>
            </a:xfrm>
          </p:grpSpPr>
          <p:sp>
            <p:nvSpPr>
              <p:cNvPr id="739" name="Shape 739"/>
              <p:cNvSpPr/>
              <p:nvPr/>
            </p:nvSpPr>
            <p:spPr>
              <a:xfrm>
                <a:off x="0" y="0"/>
                <a:ext cx="16595205" cy="1505554"/>
              </a:xfrm>
              <a:custGeom>
                <a:pathLst>
                  <a:path extrusionOk="0" h="21479" w="21588">
                    <a:moveTo>
                      <a:pt x="4" y="16815"/>
                    </a:moveTo>
                    <a:lnTo>
                      <a:pt x="4" y="2998"/>
                    </a:lnTo>
                    <a:cubicBezTo>
                      <a:pt x="-2" y="2197"/>
                      <a:pt x="23" y="1274"/>
                      <a:pt x="77" y="687"/>
                    </a:cubicBezTo>
                    <a:cubicBezTo>
                      <a:pt x="122" y="185"/>
                      <a:pt x="186" y="-45"/>
                      <a:pt x="252" y="99"/>
                    </a:cubicBezTo>
                    <a:cubicBezTo>
                      <a:pt x="3747" y="468"/>
                      <a:pt x="7243" y="654"/>
                      <a:pt x="10739" y="656"/>
                    </a:cubicBezTo>
                    <a:cubicBezTo>
                      <a:pt x="14272" y="658"/>
                      <a:pt x="17804" y="472"/>
                      <a:pt x="21336" y="99"/>
                    </a:cubicBezTo>
                    <a:cubicBezTo>
                      <a:pt x="21403" y="-121"/>
                      <a:pt x="21466" y="39"/>
                      <a:pt x="21511" y="438"/>
                    </a:cubicBezTo>
                    <a:cubicBezTo>
                      <a:pt x="21574" y="1005"/>
                      <a:pt x="21598" y="2042"/>
                      <a:pt x="21583" y="2749"/>
                    </a:cubicBezTo>
                    <a:lnTo>
                      <a:pt x="21583" y="18558"/>
                    </a:lnTo>
                    <a:cubicBezTo>
                      <a:pt x="21585" y="18894"/>
                      <a:pt x="21582" y="19232"/>
                      <a:pt x="21576" y="19556"/>
                    </a:cubicBezTo>
                    <a:cubicBezTo>
                      <a:pt x="21573" y="19711"/>
                      <a:pt x="21569" y="19863"/>
                      <a:pt x="21564" y="20004"/>
                    </a:cubicBezTo>
                    <a:cubicBezTo>
                      <a:pt x="21555" y="20233"/>
                      <a:pt x="21543" y="20425"/>
                      <a:pt x="21527" y="20553"/>
                    </a:cubicBezTo>
                    <a:cubicBezTo>
                      <a:pt x="21499" y="20792"/>
                      <a:pt x="21465" y="20780"/>
                      <a:pt x="21432" y="20763"/>
                    </a:cubicBezTo>
                    <a:cubicBezTo>
                      <a:pt x="21400" y="20745"/>
                      <a:pt x="21368" y="20728"/>
                      <a:pt x="21336" y="20710"/>
                    </a:cubicBezTo>
                    <a:cubicBezTo>
                      <a:pt x="17823" y="21223"/>
                      <a:pt x="14308" y="21479"/>
                      <a:pt x="10794" y="21479"/>
                    </a:cubicBezTo>
                    <a:cubicBezTo>
                      <a:pt x="7279" y="21479"/>
                      <a:pt x="3765" y="21223"/>
                      <a:pt x="252" y="20710"/>
                    </a:cubicBezTo>
                    <a:cubicBezTo>
                      <a:pt x="207" y="20767"/>
                      <a:pt x="162" y="20726"/>
                      <a:pt x="118" y="20586"/>
                    </a:cubicBezTo>
                    <a:cubicBezTo>
                      <a:pt x="96" y="20519"/>
                      <a:pt x="75" y="20428"/>
                      <a:pt x="57" y="20253"/>
                    </a:cubicBezTo>
                    <a:cubicBezTo>
                      <a:pt x="42" y="20112"/>
                      <a:pt x="30" y="19922"/>
                      <a:pt x="20" y="19703"/>
                    </a:cubicBezTo>
                    <a:cubicBezTo>
                      <a:pt x="10" y="19486"/>
                      <a:pt x="4" y="19245"/>
                      <a:pt x="0" y="18990"/>
                    </a:cubicBezTo>
                    <a:cubicBezTo>
                      <a:pt x="1" y="18794"/>
                      <a:pt x="1" y="18597"/>
                      <a:pt x="2" y="18401"/>
                    </a:cubicBezTo>
                    <a:cubicBezTo>
                      <a:pt x="4" y="17872"/>
                      <a:pt x="4" y="17344"/>
                      <a:pt x="4" y="16815"/>
                    </a:cubicBezTo>
                    <a:close/>
                  </a:path>
                </a:pathLst>
              </a:custGeom>
              <a:solidFill>
                <a:srgbClr val="003278">
                  <a:alpha val="43921"/>
                </a:srgbClr>
              </a:solidFill>
              <a:ln>
                <a:noFill/>
              </a:ln>
            </p:spPr>
            <p:txBody>
              <a:bodyPr anchorCtr="0" anchor="t" bIns="45700" lIns="45700" rIns="45700" tIns="45700">
                <a:noAutofit/>
              </a:bodyPr>
              <a:lstStyle/>
              <a:p>
                <a:pPr indent="0" lvl="0" marL="0" marR="0" rtl="0" algn="ctr">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740" name="Shape 740"/>
              <p:cNvSpPr/>
              <p:nvPr/>
            </p:nvSpPr>
            <p:spPr>
              <a:xfrm>
                <a:off x="3449046" y="744527"/>
                <a:ext cx="9690000" cy="738276"/>
              </a:xfrm>
              <a:prstGeom prst="rect">
                <a:avLst/>
              </a:prstGeom>
              <a:noFill/>
              <a:ln>
                <a:noFill/>
              </a:ln>
            </p:spPr>
            <p:txBody>
              <a:bodyPr anchorCtr="0" anchor="ctr" bIns="50800" lIns="50800" rIns="50800" tIns="50800">
                <a:noAutofit/>
              </a:bodyPr>
              <a:lstStyle/>
              <a:p>
                <a:pPr indent="0" lvl="0" marL="0" marR="0" rtl="0" algn="ctr">
                  <a:spcBef>
                    <a:spcPts val="0"/>
                  </a:spcBef>
                  <a:buSzPct val="25000"/>
                  <a:buNone/>
                </a:pPr>
                <a:r>
                  <a:rPr b="0" baseline="0" i="0" lang="en-US" sz="1200" u="none" cap="none" strike="noStrike">
                    <a:solidFill>
                      <a:srgbClr val="DCDEE0"/>
                    </a:solidFill>
                    <a:latin typeface="Arial"/>
                    <a:ea typeface="Arial"/>
                    <a:cs typeface="Arial"/>
                    <a:sym typeface="Arial"/>
                  </a:rPr>
                  <a:t>2,700+ Partner Apps</a:t>
                </a:r>
              </a:p>
            </p:txBody>
          </p:sp>
          <p:sp>
            <p:nvSpPr>
              <p:cNvPr id="741" name="Shape 741"/>
              <p:cNvSpPr/>
              <p:nvPr/>
            </p:nvSpPr>
            <p:spPr>
              <a:xfrm>
                <a:off x="3449046" y="203268"/>
                <a:ext cx="9690000" cy="738274"/>
              </a:xfrm>
              <a:prstGeom prst="rect">
                <a:avLst/>
              </a:prstGeom>
              <a:noFill/>
              <a:ln>
                <a:noFill/>
              </a:ln>
            </p:spPr>
            <p:txBody>
              <a:bodyPr anchorCtr="0" anchor="ctr" bIns="50800" lIns="50800" rIns="50800" tIns="50800">
                <a:noAutofit/>
              </a:bodyPr>
              <a:lstStyle/>
              <a:p>
                <a:pPr indent="0" lvl="0" marL="0" marR="0" rtl="0" algn="ctr">
                  <a:spcBef>
                    <a:spcPts val="0"/>
                  </a:spcBef>
                  <a:buSzPct val="25000"/>
                  <a:buNone/>
                </a:pPr>
                <a:r>
                  <a:rPr b="0" baseline="0" i="0" lang="en-US" sz="1800" u="none" cap="none" strike="noStrike">
                    <a:solidFill>
                      <a:srgbClr val="FFFFFF"/>
                    </a:solidFill>
                    <a:latin typeface="Arial"/>
                    <a:ea typeface="Arial"/>
                    <a:cs typeface="Arial"/>
                    <a:sym typeface="Arial"/>
                  </a:rPr>
                  <a:t>Largest Enterprise Ecosystem</a:t>
                </a:r>
              </a:p>
            </p:txBody>
          </p:sp>
        </p:grpSp>
        <p:sp>
          <p:nvSpPr>
            <p:cNvPr id="742" name="Shape 742"/>
            <p:cNvSpPr/>
            <p:nvPr/>
          </p:nvSpPr>
          <p:spPr>
            <a:xfrm>
              <a:off x="434462" y="6692421"/>
              <a:ext cx="2350041" cy="5051229"/>
            </a:xfrm>
            <a:prstGeom prst="roundRect">
              <a:avLst>
                <a:gd fmla="val 3990" name="adj"/>
              </a:avLst>
            </a:prstGeom>
            <a:noFill/>
            <a:ln>
              <a:noFill/>
            </a:ln>
          </p:spPr>
          <p:txBody>
            <a:bodyPr anchorCtr="0" anchor="ctr" bIns="0" lIns="0" rIns="0" tIns="0">
              <a:noAutofit/>
            </a:bodyPr>
            <a:lstStyle/>
            <a:p>
              <a:pPr indent="0" lvl="0" marL="0" marR="0" rtl="0" algn="r">
                <a:lnSpc>
                  <a:spcPct val="90000"/>
                </a:lnSpc>
                <a:spcBef>
                  <a:spcPts val="0"/>
                </a:spcBef>
                <a:buSzPct val="25000"/>
                <a:buNone/>
              </a:pPr>
              <a:r>
                <a:rPr b="0" baseline="0" i="0" lang="en-US" sz="1400" u="none" cap="none" strike="noStrike">
                  <a:solidFill>
                    <a:srgbClr val="FFFFFF"/>
                  </a:solidFill>
                  <a:latin typeface="Arial"/>
                  <a:ea typeface="Arial"/>
                  <a:cs typeface="Arial"/>
                  <a:sym typeface="Arial"/>
                </a:rPr>
                <a:t>Cloud</a:t>
              </a:r>
            </a:p>
            <a:p>
              <a:pPr indent="0" lvl="0" marL="0" marR="0" rtl="0" algn="r">
                <a:lnSpc>
                  <a:spcPct val="90000"/>
                </a:lnSpc>
                <a:spcBef>
                  <a:spcPts val="2700"/>
                </a:spcBef>
                <a:buSzPct val="25000"/>
                <a:buNone/>
              </a:pPr>
              <a:r>
                <a:rPr b="0" baseline="0" i="0" lang="en-US" sz="1400" u="none" cap="none" strike="noStrike">
                  <a:solidFill>
                    <a:srgbClr val="FFFFFF"/>
                  </a:solidFill>
                  <a:latin typeface="Arial"/>
                  <a:ea typeface="Arial"/>
                  <a:cs typeface="Arial"/>
                  <a:sym typeface="Arial"/>
                </a:rPr>
                <a:t>Mobile</a:t>
              </a:r>
            </a:p>
            <a:p>
              <a:pPr indent="0" lvl="0" marL="0" marR="0" rtl="0" algn="r">
                <a:lnSpc>
                  <a:spcPct val="90000"/>
                </a:lnSpc>
                <a:spcBef>
                  <a:spcPts val="2700"/>
                </a:spcBef>
                <a:buSzPct val="25000"/>
                <a:buNone/>
              </a:pPr>
              <a:r>
                <a:rPr b="0" baseline="0" i="0" lang="en-US" sz="1400" u="none" cap="none" strike="noStrike">
                  <a:solidFill>
                    <a:srgbClr val="FFFFFF"/>
                  </a:solidFill>
                  <a:latin typeface="Arial"/>
                  <a:ea typeface="Arial"/>
                  <a:cs typeface="Arial"/>
                  <a:sym typeface="Arial"/>
                </a:rPr>
                <a:t>Social</a:t>
              </a:r>
            </a:p>
            <a:p>
              <a:pPr indent="0" lvl="0" marL="0" marR="0" rtl="0" algn="r">
                <a:lnSpc>
                  <a:spcPct val="90000"/>
                </a:lnSpc>
                <a:spcBef>
                  <a:spcPts val="2700"/>
                </a:spcBef>
                <a:buSzPct val="25000"/>
                <a:buNone/>
              </a:pPr>
              <a:r>
                <a:rPr b="0" baseline="0" i="0" lang="en-US" sz="1400" u="none" cap="none" strike="noStrike">
                  <a:solidFill>
                    <a:srgbClr val="FFFFFF"/>
                  </a:solidFill>
                  <a:latin typeface="Arial"/>
                  <a:ea typeface="Arial"/>
                  <a:cs typeface="Arial"/>
                  <a:sym typeface="Arial"/>
                </a:rPr>
                <a:t>Data Science</a:t>
              </a:r>
            </a:p>
          </p:txBody>
        </p:sp>
        <p:sp>
          <p:nvSpPr>
            <p:cNvPr id="743" name="Shape 743"/>
            <p:cNvSpPr/>
            <p:nvPr/>
          </p:nvSpPr>
          <p:spPr>
            <a:xfrm>
              <a:off x="3807353" y="12506606"/>
              <a:ext cx="17028027" cy="738276"/>
            </a:xfrm>
            <a:prstGeom prst="rect">
              <a:avLst/>
            </a:prstGeom>
            <a:noFill/>
            <a:ln>
              <a:noFill/>
            </a:ln>
          </p:spPr>
          <p:txBody>
            <a:bodyPr anchorCtr="0" anchor="ctr" bIns="50800" lIns="50800" rIns="50800" tIns="50800">
              <a:noAutofit/>
            </a:bodyPr>
            <a:lstStyle/>
            <a:p>
              <a:pPr indent="0" lvl="0" marL="0" marR="0" rtl="0" algn="ctr">
                <a:spcBef>
                  <a:spcPts val="0"/>
                </a:spcBef>
                <a:buSzPct val="25000"/>
                <a:buNone/>
              </a:pPr>
              <a:r>
                <a:rPr b="0" baseline="0" i="0" lang="en-US" sz="1800" u="none" cap="none" strike="noStrike">
                  <a:solidFill>
                    <a:srgbClr val="FFFFFF"/>
                  </a:solidFill>
                  <a:latin typeface="Arial"/>
                  <a:ea typeface="Arial"/>
                  <a:cs typeface="Arial"/>
                  <a:sym typeface="Arial"/>
                </a:rPr>
                <a:t>Trusted Multitenant Cloud</a:t>
              </a:r>
            </a:p>
          </p:txBody>
        </p:sp>
        <p:grpSp>
          <p:nvGrpSpPr>
            <p:cNvPr id="744" name="Shape 744"/>
            <p:cNvGrpSpPr/>
            <p:nvPr/>
          </p:nvGrpSpPr>
          <p:grpSpPr>
            <a:xfrm>
              <a:off x="8032250" y="11058810"/>
              <a:ext cx="9690001" cy="733901"/>
              <a:chOff x="0" y="0"/>
              <a:chExt cx="9690000" cy="733900"/>
            </a:xfrm>
          </p:grpSpPr>
          <p:sp>
            <p:nvSpPr>
              <p:cNvPr id="745" name="Shape 745"/>
              <p:cNvSpPr/>
              <p:nvPr/>
            </p:nvSpPr>
            <p:spPr>
              <a:xfrm>
                <a:off x="0" y="0"/>
                <a:ext cx="9690000" cy="733900"/>
              </a:xfrm>
              <a:prstGeom prst="rect">
                <a:avLst/>
              </a:prstGeom>
              <a:noFill/>
              <a:ln>
                <a:noFill/>
              </a:ln>
            </p:spPr>
            <p:txBody>
              <a:bodyPr anchorCtr="0" anchor="ctr" bIns="50800" lIns="50800" rIns="50800" tIns="50800">
                <a:noAutofit/>
              </a:bodyPr>
              <a:lstStyle/>
              <a:p>
                <a:pPr indent="0" lvl="0" marL="0" marR="0" rtl="0" algn="ctr">
                  <a:spcBef>
                    <a:spcPts val="0"/>
                  </a:spcBef>
                  <a:buSzPct val="25000"/>
                  <a:buNone/>
                </a:pPr>
                <a:r>
                  <a:rPr b="0" baseline="0" i="0" lang="en-US" sz="1400" u="none" cap="none" strike="noStrike">
                    <a:solidFill>
                      <a:srgbClr val="DCDEE0"/>
                    </a:solidFill>
                    <a:latin typeface="Arial"/>
                    <a:ea typeface="Arial"/>
                    <a:cs typeface="Arial"/>
                    <a:sym typeface="Arial"/>
                  </a:rPr>
                  <a:t>Fast App Dev &amp; Customization</a:t>
                </a:r>
              </a:p>
            </p:txBody>
          </p:sp>
          <p:pic>
            <p:nvPicPr>
              <p:cNvPr id="746" name="Shape 746"/>
              <p:cNvPicPr preferRelativeResize="0"/>
              <p:nvPr/>
            </p:nvPicPr>
            <p:blipFill rotWithShape="1">
              <a:blip r:embed="rId9">
                <a:alphaModFix/>
              </a:blip>
              <a:srcRect b="0" l="0" r="0" t="0"/>
              <a:stretch/>
            </p:blipFill>
            <p:spPr>
              <a:xfrm>
                <a:off x="1550175" y="119300"/>
                <a:ext cx="495301" cy="495301"/>
              </a:xfrm>
              <a:prstGeom prst="rect">
                <a:avLst/>
              </a:prstGeom>
              <a:noFill/>
              <a:ln>
                <a:noFill/>
              </a:ln>
            </p:spPr>
          </p:pic>
        </p:grpSp>
      </p:grpSp>
      <p:grpSp>
        <p:nvGrpSpPr>
          <p:cNvPr id="747" name="Shape 747"/>
          <p:cNvGrpSpPr/>
          <p:nvPr/>
        </p:nvGrpSpPr>
        <p:grpSpPr>
          <a:xfrm>
            <a:off x="7863667" y="1569629"/>
            <a:ext cx="1028233" cy="1017824"/>
            <a:chOff x="0" y="0"/>
            <a:chExt cx="2057001" cy="2035647"/>
          </a:xfrm>
        </p:grpSpPr>
        <p:sp>
          <p:nvSpPr>
            <p:cNvPr id="748" name="Shape 748"/>
            <p:cNvSpPr/>
            <p:nvPr/>
          </p:nvSpPr>
          <p:spPr>
            <a:xfrm>
              <a:off x="0" y="0"/>
              <a:ext cx="2057001" cy="2035647"/>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032466"/>
                </a:gs>
                <a:gs pos="56968">
                  <a:srgbClr val="114B99"/>
                </a:gs>
                <a:gs pos="100000">
                  <a:srgbClr val="1F72CB"/>
                </a:gs>
              </a:gsLst>
              <a:lin ang="16200000" scaled="0"/>
            </a:gradFill>
            <a:ln>
              <a:noFill/>
            </a:ln>
          </p:spPr>
          <p:txBody>
            <a:bodyPr anchorCtr="0" anchor="ctr" bIns="0" lIns="0" rIns="0" tIns="0">
              <a:noAutofit/>
            </a:bodyPr>
            <a:lstStyle/>
            <a:p>
              <a:pPr indent="0" lvl="0" marL="0" marR="0" rtl="0" algn="ctr">
                <a:spcBef>
                  <a:spcPts val="0"/>
                </a:spcBef>
                <a:buSzPct val="25000"/>
                <a:buNone/>
              </a:pPr>
              <a:r>
                <a:rPr b="0" baseline="0" i="0" lang="en-US" sz="1600" u="none" cap="none" strike="noStrike">
                  <a:solidFill>
                    <a:srgbClr val="000000"/>
                  </a:solidFill>
                  <a:latin typeface="Arial"/>
                  <a:ea typeface="Arial"/>
                  <a:cs typeface="Arial"/>
                  <a:sym typeface="Arial"/>
                </a:rPr>
                <a:t> </a:t>
              </a:r>
            </a:p>
          </p:txBody>
        </p:sp>
        <p:pic>
          <p:nvPicPr>
            <p:cNvPr id="749" name="Shape 749"/>
            <p:cNvPicPr preferRelativeResize="0"/>
            <p:nvPr/>
          </p:nvPicPr>
          <p:blipFill rotWithShape="1">
            <a:blip r:embed="rId10">
              <a:alphaModFix/>
            </a:blip>
            <a:srcRect b="0" l="0" r="0" t="0"/>
            <a:stretch/>
          </p:blipFill>
          <p:spPr>
            <a:xfrm>
              <a:off x="755052" y="420360"/>
              <a:ext cx="568714" cy="1219941"/>
            </a:xfrm>
            <a:prstGeom prst="rect">
              <a:avLst/>
            </a:prstGeom>
            <a:noFill/>
            <a:ln>
              <a:noFill/>
            </a:ln>
          </p:spPr>
        </p:pic>
      </p:grpSp>
      <p:grpSp>
        <p:nvGrpSpPr>
          <p:cNvPr id="750" name="Shape 750"/>
          <p:cNvGrpSpPr/>
          <p:nvPr/>
        </p:nvGrpSpPr>
        <p:grpSpPr>
          <a:xfrm>
            <a:off x="6902939" y="1569629"/>
            <a:ext cx="1028233" cy="1028501"/>
            <a:chOff x="0" y="0"/>
            <a:chExt cx="2057001" cy="2056999"/>
          </a:xfrm>
        </p:grpSpPr>
        <p:sp>
          <p:nvSpPr>
            <p:cNvPr id="751" name="Shape 751"/>
            <p:cNvSpPr/>
            <p:nvPr/>
          </p:nvSpPr>
          <p:spPr>
            <a:xfrm>
              <a:off x="0" y="0"/>
              <a:ext cx="2057001" cy="2056999"/>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4BDBE1"/>
                </a:gs>
                <a:gs pos="100000">
                  <a:srgbClr val="00D48A"/>
                </a:gs>
              </a:gsLst>
              <a:lin ang="5400000" scaled="0"/>
            </a:gradFill>
            <a:ln>
              <a:noFill/>
            </a:ln>
          </p:spPr>
          <p:txBody>
            <a:bodyPr anchorCtr="0" anchor="t" bIns="45700" lIns="45700" rIns="45700" tIns="45700">
              <a:noAutofit/>
            </a:bodyPr>
            <a:lstStyle/>
            <a:p>
              <a:pPr indent="0" lvl="0" marL="0" marR="0" rtl="0" algn="ctr">
                <a:spcBef>
                  <a:spcPts val="0"/>
                </a:spcBef>
                <a:buNone/>
              </a:pPr>
              <a:r>
                <a:t/>
              </a:r>
              <a:endParaRPr b="0" baseline="0" i="0" sz="1800" u="none" cap="none" strike="noStrike">
                <a:solidFill>
                  <a:schemeClr val="dk1"/>
                </a:solidFill>
                <a:latin typeface="Arial"/>
                <a:ea typeface="Arial"/>
                <a:cs typeface="Arial"/>
                <a:sym typeface="Arial"/>
              </a:endParaRPr>
            </a:p>
          </p:txBody>
        </p:sp>
        <p:pic>
          <p:nvPicPr>
            <p:cNvPr id="752" name="Shape 752"/>
            <p:cNvPicPr preferRelativeResize="0"/>
            <p:nvPr/>
          </p:nvPicPr>
          <p:blipFill rotWithShape="1">
            <a:blip r:embed="rId11">
              <a:alphaModFix/>
            </a:blip>
            <a:srcRect b="0" l="0" r="0" t="0"/>
            <a:stretch/>
          </p:blipFill>
          <p:spPr>
            <a:xfrm>
              <a:off x="527456" y="490904"/>
              <a:ext cx="1002210" cy="1075334"/>
            </a:xfrm>
            <a:prstGeom prst="rect">
              <a:avLst/>
            </a:prstGeom>
            <a:noFill/>
            <a:ln>
              <a:noFill/>
            </a:ln>
          </p:spPr>
        </p:pic>
      </p:grpSp>
      <p:grpSp>
        <p:nvGrpSpPr>
          <p:cNvPr id="753" name="Shape 753"/>
          <p:cNvGrpSpPr/>
          <p:nvPr/>
        </p:nvGrpSpPr>
        <p:grpSpPr>
          <a:xfrm>
            <a:off x="5942210" y="1563883"/>
            <a:ext cx="1028233" cy="1028501"/>
            <a:chOff x="0" y="0"/>
            <a:chExt cx="2057001" cy="2056999"/>
          </a:xfrm>
        </p:grpSpPr>
        <p:sp>
          <p:nvSpPr>
            <p:cNvPr id="754" name="Shape 754"/>
            <p:cNvSpPr/>
            <p:nvPr/>
          </p:nvSpPr>
          <p:spPr>
            <a:xfrm>
              <a:off x="0" y="0"/>
              <a:ext cx="2057001" cy="2056999"/>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F0E2A9"/>
                </a:gs>
                <a:gs pos="100000">
                  <a:srgbClr val="EBC729"/>
                </a:gs>
              </a:gsLst>
              <a:lin ang="5400000" scaled="0"/>
            </a:gradFill>
            <a:ln>
              <a:noFill/>
            </a:ln>
          </p:spPr>
          <p:txBody>
            <a:bodyPr anchorCtr="0" anchor="t" bIns="45700" lIns="45700" rIns="45700" tIns="45700">
              <a:noAutofit/>
            </a:bodyPr>
            <a:lstStyle/>
            <a:p>
              <a:pPr indent="0" lvl="0" marL="0" marR="0" rtl="0" algn="ctr">
                <a:spcBef>
                  <a:spcPts val="0"/>
                </a:spcBef>
                <a:buNone/>
              </a:pPr>
              <a:r>
                <a:t/>
              </a:r>
              <a:endParaRPr b="0" baseline="0" i="0" sz="1800" u="none" cap="none" strike="noStrike">
                <a:solidFill>
                  <a:schemeClr val="dk1"/>
                </a:solidFill>
                <a:latin typeface="Arial"/>
                <a:ea typeface="Arial"/>
                <a:cs typeface="Arial"/>
                <a:sym typeface="Arial"/>
              </a:endParaRPr>
            </a:p>
          </p:txBody>
        </p:sp>
        <p:pic>
          <p:nvPicPr>
            <p:cNvPr id="755" name="Shape 755"/>
            <p:cNvPicPr preferRelativeResize="0"/>
            <p:nvPr/>
          </p:nvPicPr>
          <p:blipFill rotWithShape="1">
            <a:blip r:embed="rId12">
              <a:alphaModFix/>
            </a:blip>
            <a:srcRect b="0" l="0" r="0" t="0"/>
            <a:stretch/>
          </p:blipFill>
          <p:spPr>
            <a:xfrm>
              <a:off x="187431" y="541666"/>
              <a:ext cx="1681907" cy="973938"/>
            </a:xfrm>
            <a:prstGeom prst="rect">
              <a:avLst/>
            </a:prstGeom>
            <a:noFill/>
            <a:ln>
              <a:noFill/>
            </a:ln>
          </p:spPr>
        </p:pic>
      </p:grpSp>
      <p:grpSp>
        <p:nvGrpSpPr>
          <p:cNvPr id="756" name="Shape 756"/>
          <p:cNvGrpSpPr/>
          <p:nvPr/>
        </p:nvGrpSpPr>
        <p:grpSpPr>
          <a:xfrm>
            <a:off x="4981482" y="1563883"/>
            <a:ext cx="1028233" cy="1028501"/>
            <a:chOff x="0" y="0"/>
            <a:chExt cx="2057001" cy="2057001"/>
          </a:xfrm>
        </p:grpSpPr>
        <p:sp>
          <p:nvSpPr>
            <p:cNvPr id="757" name="Shape 757"/>
            <p:cNvSpPr/>
            <p:nvPr/>
          </p:nvSpPr>
          <p:spPr>
            <a:xfrm>
              <a:off x="0" y="0"/>
              <a:ext cx="2057001" cy="2057001"/>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F5AE6B"/>
                </a:gs>
                <a:gs pos="100000">
                  <a:srgbClr val="F76D00"/>
                </a:gs>
              </a:gsLst>
              <a:lin ang="5400000" scaled="0"/>
            </a:gradFill>
            <a:ln>
              <a:noFill/>
            </a:ln>
          </p:spPr>
          <p:txBody>
            <a:bodyPr anchorCtr="0" anchor="t" bIns="45700" lIns="45700" rIns="45700" tIns="45700">
              <a:noAutofit/>
            </a:bodyPr>
            <a:lstStyle/>
            <a:p>
              <a:pPr indent="0" lvl="0" marL="0" marR="0" rtl="0" algn="ctr">
                <a:spcBef>
                  <a:spcPts val="0"/>
                </a:spcBef>
                <a:buNone/>
              </a:pPr>
              <a:r>
                <a:t/>
              </a:r>
              <a:endParaRPr b="0" baseline="0" i="0" sz="1800" u="none" cap="none" strike="noStrike">
                <a:solidFill>
                  <a:schemeClr val="dk1"/>
                </a:solidFill>
                <a:latin typeface="Arial"/>
                <a:ea typeface="Arial"/>
                <a:cs typeface="Arial"/>
                <a:sym typeface="Arial"/>
              </a:endParaRPr>
            </a:p>
          </p:txBody>
        </p:sp>
        <p:pic>
          <p:nvPicPr>
            <p:cNvPr id="758" name="Shape 758"/>
            <p:cNvPicPr preferRelativeResize="0"/>
            <p:nvPr/>
          </p:nvPicPr>
          <p:blipFill rotWithShape="1">
            <a:blip r:embed="rId13">
              <a:alphaModFix/>
            </a:blip>
            <a:srcRect b="0" l="0" r="0" t="0"/>
            <a:stretch/>
          </p:blipFill>
          <p:spPr>
            <a:xfrm>
              <a:off x="502299" y="285385"/>
              <a:ext cx="1052389" cy="1491508"/>
            </a:xfrm>
            <a:prstGeom prst="rect">
              <a:avLst/>
            </a:prstGeom>
            <a:noFill/>
            <a:ln>
              <a:noFill/>
            </a:ln>
          </p:spPr>
        </p:pic>
      </p:grpSp>
      <p:grpSp>
        <p:nvGrpSpPr>
          <p:cNvPr id="759" name="Shape 759"/>
          <p:cNvGrpSpPr/>
          <p:nvPr/>
        </p:nvGrpSpPr>
        <p:grpSpPr>
          <a:xfrm>
            <a:off x="4020753" y="1569629"/>
            <a:ext cx="1028233" cy="1031595"/>
            <a:chOff x="0" y="0"/>
            <a:chExt cx="2057001" cy="2063190"/>
          </a:xfrm>
        </p:grpSpPr>
        <p:sp>
          <p:nvSpPr>
            <p:cNvPr id="760" name="Shape 760"/>
            <p:cNvSpPr/>
            <p:nvPr/>
          </p:nvSpPr>
          <p:spPr>
            <a:xfrm>
              <a:off x="0" y="0"/>
              <a:ext cx="2057001" cy="2063190"/>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501585"/>
                </a:gs>
                <a:gs pos="47336">
                  <a:srgbClr val="77489C"/>
                </a:gs>
                <a:gs pos="100000">
                  <a:srgbClr val="9D7BB3"/>
                </a:gs>
              </a:gsLst>
              <a:lin ang="16200000" scaled="0"/>
            </a:gradFill>
            <a:ln>
              <a:noFill/>
            </a:ln>
          </p:spPr>
          <p:txBody>
            <a:bodyPr anchorCtr="0" anchor="t" bIns="45700" lIns="45700" rIns="45700" tIns="45700">
              <a:noAutofit/>
            </a:bodyPr>
            <a:lstStyle/>
            <a:p>
              <a:pPr indent="0" lvl="0" marL="0" marR="0" rtl="0" algn="ctr">
                <a:spcBef>
                  <a:spcPts val="0"/>
                </a:spcBef>
                <a:buNone/>
              </a:pPr>
              <a:r>
                <a:t/>
              </a:r>
              <a:endParaRPr b="0" baseline="0" i="0" sz="1800" u="none" cap="none" strike="noStrike">
                <a:solidFill>
                  <a:schemeClr val="dk1"/>
                </a:solidFill>
                <a:latin typeface="Arial"/>
                <a:ea typeface="Arial"/>
                <a:cs typeface="Arial"/>
                <a:sym typeface="Arial"/>
              </a:endParaRPr>
            </a:p>
          </p:txBody>
        </p:sp>
        <p:pic>
          <p:nvPicPr>
            <p:cNvPr id="761" name="Shape 761"/>
            <p:cNvPicPr preferRelativeResize="0"/>
            <p:nvPr/>
          </p:nvPicPr>
          <p:blipFill rotWithShape="1">
            <a:blip r:embed="rId14">
              <a:alphaModFix/>
            </a:blip>
            <a:srcRect b="0" l="0" r="0" t="0"/>
            <a:stretch/>
          </p:blipFill>
          <p:spPr>
            <a:xfrm>
              <a:off x="387021" y="571641"/>
              <a:ext cx="1283080" cy="926114"/>
            </a:xfrm>
            <a:prstGeom prst="rect">
              <a:avLst/>
            </a:prstGeom>
            <a:noFill/>
            <a:ln>
              <a:noFill/>
            </a:ln>
          </p:spPr>
        </p:pic>
      </p:grpSp>
      <p:grpSp>
        <p:nvGrpSpPr>
          <p:cNvPr id="762" name="Shape 762"/>
          <p:cNvGrpSpPr/>
          <p:nvPr/>
        </p:nvGrpSpPr>
        <p:grpSpPr>
          <a:xfrm>
            <a:off x="3060025" y="1569629"/>
            <a:ext cx="1028233" cy="1016183"/>
            <a:chOff x="0" y="0"/>
            <a:chExt cx="2057001" cy="2032366"/>
          </a:xfrm>
        </p:grpSpPr>
        <p:sp>
          <p:nvSpPr>
            <p:cNvPr id="763" name="Shape 763"/>
            <p:cNvSpPr/>
            <p:nvPr/>
          </p:nvSpPr>
          <p:spPr>
            <a:xfrm>
              <a:off x="0" y="0"/>
              <a:ext cx="2057001" cy="2032366"/>
            </a:xfrm>
            <a:custGeom>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0">
                  <a:srgbClr val="0D87F8"/>
                </a:gs>
                <a:gs pos="100000">
                  <a:srgbClr val="45B3DB"/>
                </a:gs>
              </a:gsLst>
              <a:lin ang="16284293" scaled="0"/>
            </a:gradFill>
            <a:ln>
              <a:noFill/>
            </a:ln>
          </p:spPr>
          <p:txBody>
            <a:bodyPr anchorCtr="0" anchor="t" bIns="45700" lIns="45700" rIns="45700" tIns="45700">
              <a:noAutofit/>
            </a:bodyPr>
            <a:lstStyle/>
            <a:p>
              <a:pPr indent="0" lvl="0" marL="0" marR="0" rtl="0" algn="ctr">
                <a:spcBef>
                  <a:spcPts val="0"/>
                </a:spcBef>
                <a:buNone/>
              </a:pPr>
              <a:r>
                <a:t/>
              </a:r>
              <a:endParaRPr b="0" baseline="0" i="0" sz="1800" u="none" cap="none" strike="noStrike">
                <a:solidFill>
                  <a:schemeClr val="dk1"/>
                </a:solidFill>
                <a:latin typeface="Arial"/>
                <a:ea typeface="Arial"/>
                <a:cs typeface="Arial"/>
                <a:sym typeface="Arial"/>
              </a:endParaRPr>
            </a:p>
          </p:txBody>
        </p:sp>
        <p:pic>
          <p:nvPicPr>
            <p:cNvPr id="764" name="Shape 764"/>
            <p:cNvPicPr preferRelativeResize="0"/>
            <p:nvPr/>
          </p:nvPicPr>
          <p:blipFill rotWithShape="1">
            <a:blip r:embed="rId15">
              <a:alphaModFix/>
            </a:blip>
            <a:srcRect b="0" l="0" r="0" t="0"/>
            <a:stretch/>
          </p:blipFill>
          <p:spPr>
            <a:xfrm>
              <a:off x="684587" y="322927"/>
              <a:ext cx="687666" cy="1386726"/>
            </a:xfrm>
            <a:prstGeom prst="rect">
              <a:avLst/>
            </a:prstGeom>
            <a:noFill/>
            <a:ln>
              <a:noFill/>
            </a:ln>
          </p:spPr>
        </p:pic>
      </p:grpSp>
      <p:sp>
        <p:nvSpPr>
          <p:cNvPr id="765" name="Shape 765"/>
          <p:cNvSpPr/>
          <p:nvPr/>
        </p:nvSpPr>
        <p:spPr>
          <a:xfrm>
            <a:off x="739837" y="6882657"/>
            <a:ext cx="10986599" cy="859799"/>
          </a:xfrm>
          <a:prstGeom prst="rect">
            <a:avLst/>
          </a:prstGeom>
          <a:solidFill>
            <a:srgbClr val="88919F"/>
          </a:solidFill>
          <a:ln>
            <a:noFill/>
          </a:ln>
        </p:spPr>
        <p:txBody>
          <a:bodyPr anchorCtr="0" anchor="t" bIns="45700" lIns="91425" rIns="91425" tIns="45700">
            <a:noAutofit/>
          </a:bodyPr>
          <a:lstStyle/>
          <a:p>
            <a:pPr indent="0" lvl="0" marL="0" marR="0" rtl="0" algn="ctr">
              <a:spcBef>
                <a:spcPts val="0"/>
              </a:spcBef>
              <a:buNone/>
            </a:pPr>
            <a:r>
              <a:t/>
            </a:r>
            <a:endParaRPr b="0" baseline="0" i="0" sz="1800" u="none" cap="none" strike="noStrike">
              <a:solidFill>
                <a:schemeClr val="lt1"/>
              </a:solidFill>
              <a:latin typeface="Arial"/>
              <a:ea typeface="Arial"/>
              <a:cs typeface="Arial"/>
              <a:sym typeface="Arial"/>
            </a:endParaRPr>
          </a:p>
        </p:txBody>
      </p:sp>
      <p:sp>
        <p:nvSpPr>
          <p:cNvPr id="766" name="Shape 766"/>
          <p:cNvSpPr txBox="1"/>
          <p:nvPr>
            <p:ph idx="1" type="body"/>
          </p:nvPr>
        </p:nvSpPr>
        <p:spPr>
          <a:xfrm>
            <a:off x="338328" y="1021080"/>
            <a:ext cx="11484864" cy="338554"/>
          </a:xfrm>
          <a:prstGeom prst="rect">
            <a:avLst/>
          </a:prstGeom>
          <a:noFill/>
          <a:ln>
            <a:noFill/>
          </a:ln>
        </p:spPr>
        <p:txBody>
          <a:bodyPr anchorCtr="0" anchor="t" bIns="0" lIns="9125" rIns="0" tIns="0">
            <a:noAutofit/>
          </a:bodyPr>
          <a:lstStyle/>
          <a:p>
            <a:pPr indent="0" lvl="0" marL="0" marR="0" rtl="0" algn="l">
              <a:lnSpc>
                <a:spcPct val="90000"/>
              </a:lnSpc>
              <a:spcBef>
                <a:spcPts val="0"/>
              </a:spcBef>
              <a:spcAft>
                <a:spcPts val="600"/>
              </a:spcAft>
              <a:buClr>
                <a:srgbClr val="7F7F7F"/>
              </a:buClr>
              <a:buSzPct val="25000"/>
              <a:buFont typeface="Arial"/>
              <a:buNone/>
            </a:pPr>
            <a:r>
              <a:rPr b="0" baseline="0" i="0" lang="en-US" sz="2400" u="none" cap="none" strike="noStrike">
                <a:solidFill>
                  <a:schemeClr val="accent2"/>
                </a:solidFill>
                <a:latin typeface="Arial"/>
                <a:ea typeface="Arial"/>
                <a:cs typeface="Arial"/>
                <a:sym typeface="Arial"/>
              </a:rPr>
              <a:t>Common data model, workflows, and collaboration. Built for desktop and mobile.</a:t>
            </a:r>
          </a:p>
        </p:txBody>
      </p:sp>
      <p:sp>
        <p:nvSpPr>
          <p:cNvPr id="767" name="Shape 767"/>
          <p:cNvSpPr txBox="1"/>
          <p:nvPr>
            <p:ph type="title"/>
          </p:nvPr>
        </p:nvSpPr>
        <p:spPr>
          <a:xfrm>
            <a:off x="342902" y="90721"/>
            <a:ext cx="11633199" cy="908042"/>
          </a:xfrm>
          <a:prstGeom prst="rect">
            <a:avLst/>
          </a:prstGeom>
          <a:noFill/>
          <a:ln>
            <a:noFill/>
          </a:ln>
        </p:spPr>
        <p:txBody>
          <a:bodyPr anchorCtr="0" anchor="b" bIns="0" lIns="0" rIns="0" tIns="0">
            <a:noAutofit/>
          </a:bodyPr>
          <a:lstStyle/>
          <a:p>
            <a:pPr indent="0" lvl="0" marL="0" marR="0" rtl="0" algn="l">
              <a:lnSpc>
                <a:spcPct val="90000"/>
              </a:lnSpc>
              <a:spcBef>
                <a:spcPts val="0"/>
              </a:spcBef>
              <a:buClr>
                <a:schemeClr val="accent1"/>
              </a:buClr>
              <a:buSzPct val="25000"/>
              <a:buFont typeface="Arial"/>
              <a:buNone/>
            </a:pPr>
            <a:r>
              <a:rPr b="0" baseline="0" i="0" lang="en-US" sz="3200" u="none" cap="none" strike="noStrike">
                <a:solidFill>
                  <a:schemeClr val="accent1"/>
                </a:solidFill>
                <a:latin typeface="Arial"/>
                <a:ea typeface="Arial"/>
                <a:cs typeface="Arial"/>
                <a:sym typeface="Arial"/>
              </a:rPr>
              <a:t>Salesforce is Powered by the Salesforce1 Platform</a:t>
            </a:r>
          </a:p>
        </p:txBody>
      </p:sp>
      <p:sp>
        <p:nvSpPr>
          <p:cNvPr id="768" name="Shape 768"/>
          <p:cNvSpPr/>
          <p:nvPr/>
        </p:nvSpPr>
        <p:spPr>
          <a:xfrm>
            <a:off x="6818197" y="2498661"/>
            <a:ext cx="1174715" cy="424659"/>
          </a:xfrm>
          <a:prstGeom prst="roundRect">
            <a:avLst>
              <a:gd fmla="val 15124" name="adj"/>
            </a:avLst>
          </a:prstGeom>
          <a:no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rgbClr val="FFFFFF"/>
                </a:solidFill>
                <a:latin typeface="Arial"/>
                <a:ea typeface="Arial"/>
                <a:cs typeface="Arial"/>
                <a:sym typeface="Arial"/>
              </a:rPr>
              <a:t>Analytics</a:t>
            </a:r>
          </a:p>
        </p:txBody>
      </p:sp>
      <p:sp>
        <p:nvSpPr>
          <p:cNvPr id="769" name="Shape 769"/>
          <p:cNvSpPr/>
          <p:nvPr/>
        </p:nvSpPr>
        <p:spPr>
          <a:xfrm>
            <a:off x="5701058" y="2498661"/>
            <a:ext cx="1469689" cy="424659"/>
          </a:xfrm>
          <a:prstGeom prst="roundRect">
            <a:avLst>
              <a:gd fmla="val 15124" name="adj"/>
            </a:avLst>
          </a:prstGeom>
          <a:no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rgbClr val="FFFFFF"/>
                </a:solidFill>
                <a:latin typeface="Arial"/>
                <a:ea typeface="Arial"/>
                <a:cs typeface="Arial"/>
                <a:sym typeface="Arial"/>
              </a:rPr>
              <a:t>Community</a:t>
            </a:r>
          </a:p>
        </p:txBody>
      </p:sp>
      <p:sp>
        <p:nvSpPr>
          <p:cNvPr id="770" name="Shape 770"/>
          <p:cNvSpPr/>
          <p:nvPr/>
        </p:nvSpPr>
        <p:spPr>
          <a:xfrm>
            <a:off x="4794471" y="2498661"/>
            <a:ext cx="1306015" cy="424659"/>
          </a:xfrm>
          <a:prstGeom prst="roundRect">
            <a:avLst>
              <a:gd fmla="val 15124" name="adj"/>
            </a:avLst>
          </a:prstGeom>
          <a:no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rgbClr val="FFFFFF"/>
                </a:solidFill>
                <a:latin typeface="Arial"/>
                <a:ea typeface="Arial"/>
                <a:cs typeface="Arial"/>
                <a:sym typeface="Arial"/>
              </a:rPr>
              <a:t>Marketing</a:t>
            </a:r>
          </a:p>
        </p:txBody>
      </p:sp>
      <p:sp>
        <p:nvSpPr>
          <p:cNvPr id="771" name="Shape 771"/>
          <p:cNvSpPr/>
          <p:nvPr/>
        </p:nvSpPr>
        <p:spPr>
          <a:xfrm>
            <a:off x="3980366" y="2498661"/>
            <a:ext cx="1039274" cy="422080"/>
          </a:xfrm>
          <a:prstGeom prst="roundRect">
            <a:avLst>
              <a:gd fmla="val 21174" name="adj"/>
            </a:avLst>
          </a:prstGeom>
          <a:no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rgbClr val="FFFFFF"/>
                </a:solidFill>
                <a:latin typeface="Arial"/>
                <a:ea typeface="Arial"/>
                <a:cs typeface="Arial"/>
                <a:sym typeface="Arial"/>
              </a:rPr>
              <a:t>Service</a:t>
            </a:r>
          </a:p>
        </p:txBody>
      </p:sp>
      <p:sp>
        <p:nvSpPr>
          <p:cNvPr id="772" name="Shape 772"/>
          <p:cNvSpPr/>
          <p:nvPr/>
        </p:nvSpPr>
        <p:spPr>
          <a:xfrm>
            <a:off x="3180224" y="2498661"/>
            <a:ext cx="774663" cy="424659"/>
          </a:xfrm>
          <a:prstGeom prst="roundRect">
            <a:avLst>
              <a:gd fmla="val 15124" name="adj"/>
            </a:avLst>
          </a:prstGeom>
          <a:no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rgbClr val="FFFFFF"/>
                </a:solidFill>
                <a:latin typeface="Arial"/>
                <a:ea typeface="Arial"/>
                <a:cs typeface="Arial"/>
                <a:sym typeface="Arial"/>
              </a:rPr>
              <a:t>Sales</a:t>
            </a:r>
          </a:p>
        </p:txBody>
      </p:sp>
      <p:sp>
        <p:nvSpPr>
          <p:cNvPr id="773" name="Shape 773"/>
          <p:cNvSpPr/>
          <p:nvPr/>
        </p:nvSpPr>
        <p:spPr>
          <a:xfrm>
            <a:off x="7978953" y="2496083"/>
            <a:ext cx="774663" cy="424659"/>
          </a:xfrm>
          <a:prstGeom prst="roundRect">
            <a:avLst>
              <a:gd fmla="val 15124" name="adj"/>
            </a:avLst>
          </a:prstGeom>
          <a:no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rgbClr val="FFFFFF"/>
                </a:solidFill>
                <a:latin typeface="Arial"/>
                <a:ea typeface="Arial"/>
                <a:cs typeface="Arial"/>
                <a:sym typeface="Arial"/>
              </a:rPr>
              <a:t>Apps</a:t>
            </a:r>
          </a:p>
        </p:txBody>
      </p:sp>
      <p:sp>
        <p:nvSpPr>
          <p:cNvPr id="774" name="Shape 774"/>
          <p:cNvSpPr/>
          <p:nvPr/>
        </p:nvSpPr>
        <p:spPr>
          <a:xfrm>
            <a:off x="1943616" y="2498661"/>
            <a:ext cx="1155236" cy="424659"/>
          </a:xfrm>
          <a:prstGeom prst="roundRect">
            <a:avLst>
              <a:gd fmla="val 15124" name="adj"/>
            </a:avLst>
          </a:prstGeom>
          <a:noFill/>
          <a:ln>
            <a:noFill/>
          </a:ln>
        </p:spPr>
        <p:txBody>
          <a:bodyPr anchorCtr="0" anchor="ctr" bIns="0" lIns="0" rIns="0" tIns="0">
            <a:noAutofit/>
          </a:bodyPr>
          <a:lstStyle/>
          <a:p>
            <a:pPr indent="0" lvl="0" marL="0" marR="0" rtl="0" algn="ctr">
              <a:spcBef>
                <a:spcPts val="0"/>
              </a:spcBef>
              <a:buSzPct val="25000"/>
              <a:buNone/>
            </a:pPr>
            <a:r>
              <a:rPr b="0" baseline="0" i="0" lang="en-US" sz="1200" u="none" cap="none" strike="noStrike">
                <a:solidFill>
                  <a:srgbClr val="FFFFFF"/>
                </a:solidFill>
                <a:latin typeface="Arial"/>
                <a:ea typeface="Arial"/>
                <a:cs typeface="Arial"/>
                <a:sym typeface="Arial"/>
              </a:rPr>
              <a:t>Complete CRM</a:t>
            </a:r>
          </a:p>
        </p:txBody>
      </p:sp>
      <p:sp>
        <p:nvSpPr>
          <p:cNvPr id="775" name="Shape 775"/>
          <p:cNvSpPr/>
          <p:nvPr/>
        </p:nvSpPr>
        <p:spPr>
          <a:xfrm>
            <a:off x="6890150" y="1572800"/>
            <a:ext cx="1028399" cy="1016099"/>
          </a:xfrm>
          <a:prstGeom prst="flowChartConnector">
            <a:avLst/>
          </a:prstGeom>
          <a:noFill/>
          <a:ln cap="flat" cmpd="sng" w="762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76" name="Shape 776"/>
          <p:cNvSpPr/>
          <p:nvPr/>
        </p:nvSpPr>
        <p:spPr>
          <a:xfrm>
            <a:off x="10094200" y="3126025"/>
            <a:ext cx="688499" cy="2933400"/>
          </a:xfrm>
          <a:prstGeom prst="flowChartAlternateProcess">
            <a:avLst/>
          </a:prstGeom>
          <a:noFill/>
          <a:ln cap="flat" cmpd="sng" w="762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77" name="Shape 777"/>
          <p:cNvSpPr/>
          <p:nvPr/>
        </p:nvSpPr>
        <p:spPr>
          <a:xfrm>
            <a:off x="1950975" y="4723475"/>
            <a:ext cx="1375200" cy="639900"/>
          </a:xfrm>
          <a:prstGeom prst="flowChartAlternateProcess">
            <a:avLst/>
          </a:prstGeom>
          <a:noFill/>
          <a:ln cap="flat" cmpd="sng" w="762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78" name="Shape 778"/>
          <p:cNvSpPr/>
          <p:nvPr/>
        </p:nvSpPr>
        <p:spPr>
          <a:xfrm>
            <a:off x="-182625" y="5180675"/>
            <a:ext cx="1375200" cy="338699"/>
          </a:xfrm>
          <a:prstGeom prst="flowChartAlternateProcess">
            <a:avLst/>
          </a:prstGeom>
          <a:noFill/>
          <a:ln cap="flat" cmpd="sng" w="762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1000"/>
                                        <p:tgtEl>
                                          <p:spTgt spid="7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1000"/>
                                        <p:tgtEl>
                                          <p:spTgt spid="7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000"/>
                                        <p:tgtEl>
                                          <p:spTgt spid="7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2" name="Shape 782"/>
        <p:cNvGrpSpPr/>
        <p:nvPr/>
      </p:nvGrpSpPr>
      <p:grpSpPr>
        <a:xfrm>
          <a:off x="0" y="0"/>
          <a:ext cx="0" cy="0"/>
          <a:chOff x="0" y="0"/>
          <a:chExt cx="0" cy="0"/>
        </a:xfrm>
      </p:grpSpPr>
      <p:sp>
        <p:nvSpPr>
          <p:cNvPr id="783" name="Shape 783"/>
          <p:cNvSpPr txBox="1"/>
          <p:nvPr>
            <p:ph type="title"/>
          </p:nvPr>
        </p:nvSpPr>
        <p:spPr>
          <a:xfrm>
            <a:off x="338327" y="90720"/>
            <a:ext cx="11515500" cy="9081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sz="3200">
                <a:solidFill>
                  <a:schemeClr val="accent1"/>
                </a:solidFill>
              </a:rPr>
              <a:t>R - Statistical computing</a:t>
            </a:r>
          </a:p>
        </p:txBody>
      </p:sp>
      <p:sp>
        <p:nvSpPr>
          <p:cNvPr id="784" name="Shape 784"/>
          <p:cNvSpPr txBox="1"/>
          <p:nvPr/>
        </p:nvSpPr>
        <p:spPr>
          <a:xfrm>
            <a:off x="615775" y="2069175"/>
            <a:ext cx="10855499" cy="3829800"/>
          </a:xfrm>
          <a:prstGeom prst="rect">
            <a:avLst/>
          </a:prstGeom>
          <a:noFill/>
          <a:ln>
            <a:noFill/>
          </a:ln>
        </p:spPr>
        <p:txBody>
          <a:bodyPr anchorCtr="0" anchor="ctr" bIns="91425" lIns="91425" rIns="91425" tIns="91425">
            <a:noAutofit/>
          </a:bodyPr>
          <a:lstStyle/>
          <a:p>
            <a:pPr lvl="0" rtl="0">
              <a:spcBef>
                <a:spcPts val="1200"/>
              </a:spcBef>
              <a:buNone/>
            </a:pPr>
            <a:r>
              <a:rPr b="1" lang="en-US" sz="1800">
                <a:solidFill>
                  <a:schemeClr val="accent2"/>
                </a:solidFill>
              </a:rPr>
              <a:t>Trusted and tested package repository</a:t>
            </a:r>
          </a:p>
          <a:p>
            <a:pPr indent="-177800" lvl="2" marL="520700" rtl="0">
              <a:spcBef>
                <a:spcPts val="1200"/>
              </a:spcBef>
              <a:buClr>
                <a:srgbClr val="BFBFBF"/>
              </a:buClr>
              <a:buSzPct val="100000"/>
              <a:buChar char="•"/>
            </a:pPr>
            <a:r>
              <a:rPr lang="en-US" sz="1600">
                <a:solidFill>
                  <a:schemeClr val="accent2"/>
                </a:solidFill>
              </a:rPr>
              <a:t>CRAN - The </a:t>
            </a:r>
            <a:r>
              <a:rPr b="1" lang="en-US" sz="1600">
                <a:solidFill>
                  <a:schemeClr val="accent2"/>
                </a:solidFill>
              </a:rPr>
              <a:t>C</a:t>
            </a:r>
            <a:r>
              <a:rPr lang="en-US" sz="1600">
                <a:solidFill>
                  <a:schemeClr val="accent2"/>
                </a:solidFill>
              </a:rPr>
              <a:t>omprehensive </a:t>
            </a:r>
            <a:r>
              <a:rPr b="1" lang="en-US" sz="1600">
                <a:solidFill>
                  <a:schemeClr val="accent2"/>
                </a:solidFill>
              </a:rPr>
              <a:t>R</a:t>
            </a:r>
            <a:r>
              <a:rPr lang="en-US" sz="1600">
                <a:solidFill>
                  <a:schemeClr val="accent2"/>
                </a:solidFill>
              </a:rPr>
              <a:t> </a:t>
            </a:r>
            <a:r>
              <a:rPr b="1" lang="en-US" sz="1600">
                <a:solidFill>
                  <a:schemeClr val="accent2"/>
                </a:solidFill>
              </a:rPr>
              <a:t>A</a:t>
            </a:r>
            <a:r>
              <a:rPr lang="en-US" sz="1600">
                <a:solidFill>
                  <a:schemeClr val="accent2"/>
                </a:solidFill>
              </a:rPr>
              <a:t>rchive </a:t>
            </a:r>
            <a:r>
              <a:rPr b="1" lang="en-US" sz="1600">
                <a:solidFill>
                  <a:schemeClr val="accent2"/>
                </a:solidFill>
              </a:rPr>
              <a:t>N</a:t>
            </a:r>
            <a:r>
              <a:rPr lang="en-US" sz="1600">
                <a:solidFill>
                  <a:schemeClr val="accent2"/>
                </a:solidFill>
              </a:rPr>
              <a:t>etwork </a:t>
            </a:r>
          </a:p>
          <a:p>
            <a:pPr indent="-177800" lvl="2" marL="520700" rtl="0">
              <a:spcBef>
                <a:spcPts val="1200"/>
              </a:spcBef>
              <a:buClr>
                <a:srgbClr val="BFBFBF"/>
              </a:buClr>
              <a:buSzPct val="100000"/>
              <a:buChar char="•"/>
            </a:pPr>
            <a:r>
              <a:rPr lang="en-US" sz="1600">
                <a:solidFill>
                  <a:schemeClr val="accent2"/>
                </a:solidFill>
              </a:rPr>
              <a:t>Most everything and lots of was first / originally written for R</a:t>
            </a:r>
          </a:p>
          <a:p>
            <a:pPr indent="-177800" lvl="2" marL="520700" rtl="0">
              <a:spcBef>
                <a:spcPts val="1200"/>
              </a:spcBef>
              <a:buClr>
                <a:srgbClr val="BFBFBF"/>
              </a:buClr>
              <a:buSzPct val="100000"/>
              <a:buChar char="•"/>
            </a:pPr>
            <a:r>
              <a:rPr lang="en-US" sz="1600">
                <a:solidFill>
                  <a:schemeClr val="accent2"/>
                </a:solidFill>
              </a:rPr>
              <a:t>Continues to evolve and more general framework vs. statisticians only</a:t>
            </a:r>
          </a:p>
          <a:p>
            <a:pPr lvl="0" rtl="0">
              <a:spcBef>
                <a:spcPts val="1200"/>
              </a:spcBef>
              <a:buClr>
                <a:srgbClr val="000000"/>
              </a:buClr>
              <a:buSzPct val="61111"/>
              <a:buNone/>
            </a:pPr>
            <a:r>
              <a:rPr b="1" lang="en-US" sz="1800">
                <a:solidFill>
                  <a:schemeClr val="accent2"/>
                </a:solidFill>
              </a:rPr>
              <a:t>Large existing community</a:t>
            </a:r>
          </a:p>
          <a:p>
            <a:pPr indent="-177800" lvl="2" marL="520700" rtl="0">
              <a:spcBef>
                <a:spcPts val="1200"/>
              </a:spcBef>
              <a:buClr>
                <a:srgbClr val="BFBFBF"/>
              </a:buClr>
              <a:buSzPct val="100000"/>
              <a:buChar char="•"/>
            </a:pPr>
            <a:r>
              <a:rPr lang="en-US" sz="1600">
                <a:solidFill>
                  <a:schemeClr val="accent2"/>
                </a:solidFill>
              </a:rPr>
              <a:t>http://www.inside-r.org/</a:t>
            </a:r>
          </a:p>
          <a:p>
            <a:pPr indent="-177800" lvl="2" marL="520700" rtl="0">
              <a:spcBef>
                <a:spcPts val="1200"/>
              </a:spcBef>
              <a:buClr>
                <a:srgbClr val="BFBFBF"/>
              </a:buClr>
              <a:buSzPct val="100000"/>
              <a:buChar char="•"/>
            </a:pPr>
            <a:r>
              <a:rPr lang="en-US" sz="1600">
                <a:solidFill>
                  <a:schemeClr val="accent2"/>
                </a:solidFill>
              </a:rPr>
              <a:t>http://www.r-bloggers.com/</a:t>
            </a:r>
          </a:p>
          <a:p>
            <a:pPr lvl="0" rtl="0">
              <a:spcBef>
                <a:spcPts val="1200"/>
              </a:spcBef>
              <a:buClr>
                <a:srgbClr val="000000"/>
              </a:buClr>
              <a:buSzPct val="68750"/>
              <a:buNone/>
            </a:pPr>
            <a:r>
              <a:rPr b="1" lang="en-US" sz="1600">
                <a:solidFill>
                  <a:schemeClr val="accent2"/>
                </a:solidFill>
              </a:rPr>
              <a:t>T</a:t>
            </a:r>
            <a:r>
              <a:rPr b="1" lang="en-US" sz="1800">
                <a:solidFill>
                  <a:schemeClr val="accent2"/>
                </a:solidFill>
              </a:rPr>
              <a:t>ested by times</a:t>
            </a:r>
          </a:p>
          <a:p>
            <a:pPr indent="-177800" lvl="2" marL="520700" rtl="0">
              <a:spcBef>
                <a:spcPts val="1200"/>
              </a:spcBef>
              <a:buClr>
                <a:srgbClr val="BFBFBF"/>
              </a:buClr>
              <a:buSzPct val="88888"/>
              <a:buChar char="•"/>
            </a:pPr>
            <a:r>
              <a:rPr lang="en-US" sz="1800">
                <a:solidFill>
                  <a:schemeClr val="accent2"/>
                </a:solidFill>
              </a:rPr>
              <a:t>20 years+ of existence, based on S which is nearing 40 years of existence </a:t>
            </a:r>
          </a:p>
          <a:p>
            <a:pPr indent="-177800" lvl="2" marL="520700" rtl="0">
              <a:spcBef>
                <a:spcPts val="1200"/>
              </a:spcBef>
              <a:buClr>
                <a:srgbClr val="BFBFBF"/>
              </a:buClr>
              <a:buSzPct val="100000"/>
              <a:buChar char="•"/>
            </a:pPr>
            <a:r>
              <a:rPr lang="en-US" sz="1600">
                <a:solidFill>
                  <a:schemeClr val="accent2"/>
                </a:solidFill>
              </a:rPr>
              <a:t>C, C++, Fortran code linked at run-time behind some of the faster library’s secret</a:t>
            </a:r>
          </a:p>
          <a:p>
            <a:pPr indent="0" lvl="0" marL="914400" rtl="0">
              <a:spcBef>
                <a:spcPts val="1200"/>
              </a:spcBef>
              <a:buNone/>
            </a:pPr>
            <a:r>
              <a:t/>
            </a:r>
            <a:endParaRPr sz="1800">
              <a:solidFill>
                <a:schemeClr val="accent2"/>
              </a:solidFill>
            </a:endParaRPr>
          </a:p>
          <a:p>
            <a:pPr indent="0" lvl="0" marL="0" rtl="0">
              <a:spcBef>
                <a:spcPts val="1200"/>
              </a:spcBef>
              <a:buNone/>
            </a:pPr>
            <a:r>
              <a:t/>
            </a:r>
            <a:endParaRPr sz="1800">
              <a:solidFill>
                <a:schemeClr val="accent2"/>
              </a:solidFill>
            </a:endParaRPr>
          </a:p>
          <a:p>
            <a:pPr indent="0" lvl="0" marL="457200" rtl="0">
              <a:spcBef>
                <a:spcPts val="1200"/>
              </a:spcBef>
              <a:buNone/>
            </a:pPr>
            <a:r>
              <a:t/>
            </a:r>
            <a:endParaRPr sz="1600">
              <a:solidFill>
                <a:schemeClr val="accent2"/>
              </a:solidFill>
            </a:endParaRPr>
          </a:p>
        </p:txBody>
      </p:sp>
      <p:pic>
        <p:nvPicPr>
          <p:cNvPr id="785" name="Shape 785"/>
          <p:cNvPicPr preferRelativeResize="0"/>
          <p:nvPr/>
        </p:nvPicPr>
        <p:blipFill>
          <a:blip r:embed="rId3">
            <a:alphaModFix/>
          </a:blip>
          <a:stretch>
            <a:fillRect/>
          </a:stretch>
        </p:blipFill>
        <p:spPr>
          <a:xfrm>
            <a:off x="8844450" y="331875"/>
            <a:ext cx="3213800" cy="2050525"/>
          </a:xfrm>
          <a:prstGeom prst="rect">
            <a:avLst/>
          </a:prstGeom>
          <a:noFill/>
          <a:ln>
            <a:noFill/>
          </a:ln>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1" name="Shape 1571"/>
        <p:cNvGrpSpPr/>
        <p:nvPr/>
      </p:nvGrpSpPr>
      <p:grpSpPr>
        <a:xfrm>
          <a:off x="0" y="0"/>
          <a:ext cx="0" cy="0"/>
          <a:chOff x="0" y="0"/>
          <a:chExt cx="0" cy="0"/>
        </a:xfrm>
      </p:grpSpPr>
      <p:pic>
        <p:nvPicPr>
          <p:cNvPr id="1572" name="Shape 1572"/>
          <p:cNvPicPr preferRelativeResize="0"/>
          <p:nvPr/>
        </p:nvPicPr>
        <p:blipFill rotWithShape="1">
          <a:blip r:embed="rId3">
            <a:alphaModFix/>
          </a:blip>
          <a:srcRect b="12818" l="0" r="17399" t="11318"/>
          <a:stretch/>
        </p:blipFill>
        <p:spPr>
          <a:xfrm>
            <a:off x="0" y="0"/>
            <a:ext cx="12188824" cy="6858000"/>
          </a:xfrm>
          <a:prstGeom prst="rect">
            <a:avLst/>
          </a:prstGeom>
          <a:noFill/>
          <a:ln>
            <a:noFill/>
          </a:ln>
        </p:spPr>
      </p:pic>
      <p:sp>
        <p:nvSpPr>
          <p:cNvPr id="1573" name="Shape 1573"/>
          <p:cNvSpPr txBox="1"/>
          <p:nvPr/>
        </p:nvSpPr>
        <p:spPr>
          <a:xfrm>
            <a:off x="301642" y="396875"/>
            <a:ext cx="9607430" cy="1077217"/>
          </a:xfrm>
          <a:prstGeom prst="rect">
            <a:avLst/>
          </a:prstGeom>
          <a:noFill/>
          <a:ln>
            <a:noFill/>
          </a:ln>
        </p:spPr>
        <p:txBody>
          <a:bodyPr anchorCtr="0" anchor="t" bIns="45700" lIns="91425" rIns="91425" tIns="45700">
            <a:noAutofit/>
          </a:bodyPr>
          <a:lstStyle/>
          <a:p>
            <a:pPr indent="0" lvl="0" marL="0" marR="0" rtl="0" algn="l">
              <a:spcBef>
                <a:spcPts val="0"/>
              </a:spcBef>
              <a:spcAft>
                <a:spcPts val="1000"/>
              </a:spcAft>
              <a:buSzPct val="25000"/>
              <a:buNone/>
            </a:pPr>
            <a:r>
              <a:rPr lang="en-US" sz="3200">
                <a:solidFill>
                  <a:schemeClr val="lt1"/>
                </a:solidFill>
              </a:rPr>
              <a:t>Data is ubiquitous today</a:t>
            </a:r>
          </a:p>
        </p:txBody>
      </p:sp>
      <p:grpSp>
        <p:nvGrpSpPr>
          <p:cNvPr id="1574" name="Shape 1574"/>
          <p:cNvGrpSpPr/>
          <p:nvPr/>
        </p:nvGrpSpPr>
        <p:grpSpPr>
          <a:xfrm>
            <a:off x="11243268" y="6270899"/>
            <a:ext cx="611828" cy="428383"/>
            <a:chOff x="267" y="-340"/>
            <a:chExt cx="7143" cy="5002"/>
          </a:xfrm>
        </p:grpSpPr>
        <p:sp>
          <p:nvSpPr>
            <p:cNvPr id="1575" name="Shape 1575"/>
            <p:cNvSpPr/>
            <p:nvPr/>
          </p:nvSpPr>
          <p:spPr>
            <a:xfrm>
              <a:off x="267" y="-340"/>
              <a:ext cx="7143" cy="5002"/>
            </a:xfrm>
            <a:custGeom>
              <a:pathLst>
                <a:path extrusionOk="0" h="2114" w="3021">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76" name="Shape 1576"/>
            <p:cNvSpPr/>
            <p:nvPr/>
          </p:nvSpPr>
          <p:spPr>
            <a:xfrm>
              <a:off x="1297"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77" name="Shape 1577"/>
            <p:cNvSpPr/>
            <p:nvPr/>
          </p:nvSpPr>
          <p:spPr>
            <a:xfrm>
              <a:off x="3443" y="1670"/>
              <a:ext cx="498" cy="671"/>
            </a:xfrm>
            <a:custGeom>
              <a:pathLst>
                <a:path extrusionOk="0" h="284" w="211">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78" name="Shape 1578"/>
            <p:cNvSpPr/>
            <p:nvPr/>
          </p:nvSpPr>
          <p:spPr>
            <a:xfrm>
              <a:off x="4454" y="1670"/>
              <a:ext cx="595" cy="671"/>
            </a:xfrm>
            <a:custGeom>
              <a:pathLst>
                <a:path extrusionOk="0" h="284" w="252">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79" name="Shape 1579"/>
            <p:cNvSpPr/>
            <p:nvPr/>
          </p:nvSpPr>
          <p:spPr>
            <a:xfrm>
              <a:off x="5565" y="1670"/>
              <a:ext cx="507" cy="669"/>
            </a:xfrm>
            <a:custGeom>
              <a:pathLst>
                <a:path extrusionOk="0" h="283" w="214">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80" name="Shape 1580"/>
            <p:cNvSpPr/>
            <p:nvPr/>
          </p:nvSpPr>
          <p:spPr>
            <a:xfrm>
              <a:off x="6108" y="1670"/>
              <a:ext cx="581"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81" name="Shape 1581"/>
            <p:cNvSpPr/>
            <p:nvPr/>
          </p:nvSpPr>
          <p:spPr>
            <a:xfrm>
              <a:off x="2793" y="1670"/>
              <a:ext cx="580" cy="671"/>
            </a:xfrm>
            <a:custGeom>
              <a:pathLst>
                <a:path extrusionOk="0" h="284" w="246">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82" name="Shape 1582"/>
            <p:cNvSpPr/>
            <p:nvPr/>
          </p:nvSpPr>
          <p:spPr>
            <a:xfrm>
              <a:off x="1870" y="1670"/>
              <a:ext cx="536" cy="671"/>
            </a:xfrm>
            <a:custGeom>
              <a:pathLst>
                <a:path extrusionOk="0" h="284" w="227">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83" name="Shape 1583"/>
            <p:cNvSpPr/>
            <p:nvPr/>
          </p:nvSpPr>
          <p:spPr>
            <a:xfrm>
              <a:off x="5161" y="1676"/>
              <a:ext cx="385" cy="653"/>
            </a:xfrm>
            <a:custGeom>
              <a:pathLst>
                <a:path extrusionOk="0" h="276" w="163">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84" name="Shape 1584"/>
            <p:cNvSpPr/>
            <p:nvPr/>
          </p:nvSpPr>
          <p:spPr>
            <a:xfrm>
              <a:off x="3806" y="1406"/>
              <a:ext cx="727" cy="1218"/>
            </a:xfrm>
            <a:custGeom>
              <a:pathLst>
                <a:path extrusionOk="0" h="515" w="308">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sp>
          <p:nvSpPr>
            <p:cNvPr id="1585" name="Shape 1585"/>
            <p:cNvSpPr/>
            <p:nvPr/>
          </p:nvSpPr>
          <p:spPr>
            <a:xfrm>
              <a:off x="2542" y="1421"/>
              <a:ext cx="131" cy="907"/>
            </a:xfrm>
            <a:custGeom>
              <a:pathLst>
                <a:path extrusionOk="0" h="384" w="56">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anchorCtr="0" anchor="t" bIns="45700" lIns="91425" rIns="91425" tIns="45700">
              <a:noAutofit/>
            </a:bodyPr>
            <a:lstStyle/>
            <a:p>
              <a:pPr indent="0" lvl="0" marL="0" marR="0" rtl="0" algn="l">
                <a:spcBef>
                  <a:spcPts val="0"/>
                </a:spcBef>
                <a:buNone/>
              </a:pPr>
              <a:r>
                <a:t/>
              </a:r>
              <a:endParaRPr b="0" baseline="0" i="0" sz="1800" u="none" cap="none" strike="noStrike">
                <a:solidFill>
                  <a:schemeClr val="dk1"/>
                </a:solidFill>
                <a:latin typeface="Arial"/>
                <a:ea typeface="Arial"/>
                <a:cs typeface="Arial"/>
                <a:sym typeface="Arial"/>
              </a:endParaRPr>
            </a:p>
          </p:txBody>
        </p:sp>
      </p:grpSp>
      <p:grpSp>
        <p:nvGrpSpPr>
          <p:cNvPr id="1586" name="Shape 1586"/>
          <p:cNvGrpSpPr/>
          <p:nvPr/>
        </p:nvGrpSpPr>
        <p:grpSpPr>
          <a:xfrm>
            <a:off x="902941" y="1570062"/>
            <a:ext cx="2683724" cy="5133576"/>
            <a:chOff x="620708" y="723275"/>
            <a:chExt cx="3263174" cy="6241981"/>
          </a:xfrm>
        </p:grpSpPr>
        <p:pic>
          <p:nvPicPr>
            <p:cNvPr id="1587" name="Shape 1587"/>
            <p:cNvPicPr preferRelativeResize="0"/>
            <p:nvPr/>
          </p:nvPicPr>
          <p:blipFill rotWithShape="1">
            <a:blip r:embed="rId4">
              <a:alphaModFix/>
            </a:blip>
            <a:srcRect b="0" l="0" r="0" t="0"/>
            <a:stretch/>
          </p:blipFill>
          <p:spPr>
            <a:xfrm>
              <a:off x="950634" y="1587500"/>
              <a:ext cx="2625327" cy="4667250"/>
            </a:xfrm>
            <a:prstGeom prst="rect">
              <a:avLst/>
            </a:prstGeom>
            <a:noFill/>
            <a:ln>
              <a:noFill/>
            </a:ln>
          </p:spPr>
        </p:pic>
        <p:pic>
          <p:nvPicPr>
            <p:cNvPr id="1588" name="Shape 1588"/>
            <p:cNvPicPr preferRelativeResize="0"/>
            <p:nvPr/>
          </p:nvPicPr>
          <p:blipFill rotWithShape="1">
            <a:blip r:embed="rId5">
              <a:alphaModFix/>
            </a:blip>
            <a:srcRect b="0" l="0" r="0" t="0"/>
            <a:stretch/>
          </p:blipFill>
          <p:spPr>
            <a:xfrm>
              <a:off x="620708" y="723275"/>
              <a:ext cx="3263174" cy="6241981"/>
            </a:xfrm>
            <a:prstGeom prst="rect">
              <a:avLst/>
            </a:prstGeom>
            <a:noFill/>
            <a:ln>
              <a:noFill/>
            </a:ln>
          </p:spPr>
        </p:pic>
      </p:grpSp>
      <p:grpSp>
        <p:nvGrpSpPr>
          <p:cNvPr id="1589" name="Shape 1589"/>
          <p:cNvGrpSpPr/>
          <p:nvPr/>
        </p:nvGrpSpPr>
        <p:grpSpPr>
          <a:xfrm>
            <a:off x="3773602" y="1570062"/>
            <a:ext cx="2683724" cy="5133576"/>
            <a:chOff x="3456092" y="723275"/>
            <a:chExt cx="3263174" cy="6241981"/>
          </a:xfrm>
        </p:grpSpPr>
        <p:pic>
          <p:nvPicPr>
            <p:cNvPr id="1590" name="Shape 1590"/>
            <p:cNvPicPr preferRelativeResize="0"/>
            <p:nvPr/>
          </p:nvPicPr>
          <p:blipFill rotWithShape="1">
            <a:blip r:embed="rId6">
              <a:alphaModFix/>
            </a:blip>
            <a:srcRect b="0" l="0" r="0" t="0"/>
            <a:stretch/>
          </p:blipFill>
          <p:spPr>
            <a:xfrm>
              <a:off x="3762619" y="1564342"/>
              <a:ext cx="2638354" cy="4690407"/>
            </a:xfrm>
            <a:prstGeom prst="rect">
              <a:avLst/>
            </a:prstGeom>
            <a:noFill/>
            <a:ln>
              <a:noFill/>
            </a:ln>
          </p:spPr>
        </p:pic>
        <p:pic>
          <p:nvPicPr>
            <p:cNvPr id="1591" name="Shape 1591"/>
            <p:cNvPicPr preferRelativeResize="0"/>
            <p:nvPr/>
          </p:nvPicPr>
          <p:blipFill rotWithShape="1">
            <a:blip r:embed="rId5">
              <a:alphaModFix/>
            </a:blip>
            <a:srcRect b="0" l="0" r="0" t="0"/>
            <a:stretch/>
          </p:blipFill>
          <p:spPr>
            <a:xfrm>
              <a:off x="3456092" y="723275"/>
              <a:ext cx="3263174" cy="6241981"/>
            </a:xfrm>
            <a:prstGeom prst="rect">
              <a:avLst/>
            </a:prstGeom>
            <a:noFill/>
            <a:ln>
              <a:noFill/>
            </a:ln>
          </p:spPr>
        </p:pic>
      </p:grpSp>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Salesforce 2015 - 16x9 in Salesforce Sans Font">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lesforce Corporate PowerPoint Template - Official">
  <a:themeElements>
    <a:clrScheme name="SalesForce 2014">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CD Template">
  <a:themeElements>
    <a:clrScheme name="SalesForce 2014">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